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7" r:id="rId2"/>
    <p:sldId id="259" r:id="rId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g2ZMj3r4qwxMFk7tLfe3R2qdSWd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94"/>
  </p:normalViewPr>
  <p:slideViewPr>
    <p:cSldViewPr snapToGrid="0">
      <p:cViewPr varScale="1">
        <p:scale>
          <a:sx n="121" d="100"/>
          <a:sy n="121" d="100"/>
        </p:scale>
        <p:origin x="4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4" Type="http://schemas.openxmlformats.org/officeDocument/2006/relationships/notesMaster" Target="notesMasters/notesMaster1.xml"/><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7" name="Google Shape;8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15"/>
        <p:cNvGrpSpPr/>
        <p:nvPr/>
      </p:nvGrpSpPr>
      <p:grpSpPr>
        <a:xfrm>
          <a:off x="0" y="0"/>
          <a:ext cx="0" cy="0"/>
          <a:chOff x="0" y="0"/>
          <a:chExt cx="0" cy="0"/>
        </a:xfrm>
      </p:grpSpPr>
      <p:sp>
        <p:nvSpPr>
          <p:cNvPr id="16" name="Google Shape;16;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21"/>
        <p:cNvGrpSpPr/>
        <p:nvPr/>
      </p:nvGrpSpPr>
      <p:grpSpPr>
        <a:xfrm>
          <a:off x="0" y="0"/>
          <a:ext cx="0" cy="0"/>
          <a:chOff x="0" y="0"/>
          <a:chExt cx="0" cy="0"/>
        </a:xfrm>
      </p:grpSpPr>
      <p:sp>
        <p:nvSpPr>
          <p:cNvPr id="22" name="Google Shape;22;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Arial"/>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0"/>
        <p:cNvGrpSpPr/>
        <p:nvPr/>
      </p:nvGrpSpPr>
      <p:grpSpPr>
        <a:xfrm>
          <a:off x="0" y="0"/>
          <a:ext cx="0" cy="0"/>
          <a:chOff x="0" y="0"/>
          <a:chExt cx="0" cy="0"/>
        </a:xfrm>
      </p:grpSpPr>
      <p:sp>
        <p:nvSpPr>
          <p:cNvPr id="41" name="Google Shape;41;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49"/>
        <p:cNvGrpSpPr/>
        <p:nvPr/>
      </p:nvGrpSpPr>
      <p:grpSpPr>
        <a:xfrm>
          <a:off x="0" y="0"/>
          <a:ext cx="0" cy="0"/>
          <a:chOff x="0" y="0"/>
          <a:chExt cx="0" cy="0"/>
        </a:xfrm>
      </p:grpSpPr>
      <p:sp>
        <p:nvSpPr>
          <p:cNvPr id="50" name="Google Shape;5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Arial"/>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64" name="Google Shape;64;p1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 name="Google Shape;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 name="Google Shape;10;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2"/>
          <p:cNvSpPr txBox="1">
            <a:spLocks noGrp="1"/>
          </p:cNvSpPr>
          <p:nvPr>
            <p:ph type="body" idx="1"/>
          </p:nvPr>
        </p:nvSpPr>
        <p:spPr>
          <a:xfrm>
            <a:off x="739588" y="582024"/>
            <a:ext cx="10717306" cy="6124258"/>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80000"/>
              </a:lnSpc>
              <a:spcBef>
                <a:spcPts val="0"/>
              </a:spcBef>
              <a:spcAft>
                <a:spcPts val="0"/>
              </a:spcAft>
              <a:buClr>
                <a:schemeClr val="dk1"/>
              </a:buClr>
              <a:buSzPct val="100000"/>
              <a:buNone/>
            </a:pPr>
            <a:r>
              <a:rPr lang="ja-JP" sz="2000" b="1" dirty="0"/>
              <a:t>ポスター資料作成に関する注意点</a:t>
            </a:r>
            <a:endParaRPr sz="2000" b="1" dirty="0"/>
          </a:p>
          <a:p>
            <a:pPr marL="228600" lvl="0" indent="-221456" algn="l" rtl="0">
              <a:lnSpc>
                <a:spcPct val="140000"/>
              </a:lnSpc>
              <a:spcBef>
                <a:spcPts val="1000"/>
              </a:spcBef>
              <a:spcAft>
                <a:spcPts val="0"/>
              </a:spcAft>
              <a:buClr>
                <a:schemeClr val="dk1"/>
              </a:buClr>
              <a:buSzPct val="100000"/>
              <a:buFont typeface="Noto Sans Symbols"/>
              <a:buChar char="●"/>
            </a:pPr>
            <a:r>
              <a:rPr lang="en-US" altLang="ja-JP" sz="1500" dirty="0"/>
              <a:t> </a:t>
            </a:r>
            <a:r>
              <a:rPr lang="ja-JP" altLang="en-US" sz="1500"/>
              <a:t>ポスター</a:t>
            </a:r>
            <a:r>
              <a:rPr lang="en-US" altLang="ja-JP" sz="1500" dirty="0"/>
              <a:t>(</a:t>
            </a:r>
            <a:r>
              <a:rPr lang="ja-JP" altLang="en-US" sz="1500"/>
              <a:t>スライド</a:t>
            </a:r>
            <a:r>
              <a:rPr lang="en-US" altLang="ja-JP" sz="1500" dirty="0"/>
              <a:t>)</a:t>
            </a:r>
            <a:r>
              <a:rPr lang="ja-JP" altLang="en-US" sz="1500"/>
              <a:t>は日本語または英語で</a:t>
            </a:r>
            <a:r>
              <a:rPr lang="ja-JP" altLang="en-US" sz="1500">
                <a:solidFill>
                  <a:srgbClr val="FF0000"/>
                </a:solidFill>
              </a:rPr>
              <a:t>原則</a:t>
            </a:r>
            <a:r>
              <a:rPr lang="en-US" altLang="ja-JP" sz="1500" dirty="0">
                <a:solidFill>
                  <a:srgbClr val="FF0000"/>
                </a:solidFill>
              </a:rPr>
              <a:t>1</a:t>
            </a:r>
            <a:r>
              <a:rPr lang="ja-JP" altLang="en-US" sz="1500">
                <a:solidFill>
                  <a:srgbClr val="FF0000"/>
                </a:solidFill>
              </a:rPr>
              <a:t>枚</a:t>
            </a:r>
            <a:r>
              <a:rPr lang="ja-JP" altLang="en-US" sz="1500"/>
              <a:t>だが、適宜発表中に別途資料を共有してもよい。</a:t>
            </a:r>
            <a:endParaRPr lang="en-US" altLang="ja-JP" sz="1500" dirty="0"/>
          </a:p>
          <a:p>
            <a:pPr marL="228600" lvl="0" indent="-221456" algn="l" rtl="0">
              <a:lnSpc>
                <a:spcPct val="140000"/>
              </a:lnSpc>
              <a:spcBef>
                <a:spcPts val="1000"/>
              </a:spcBef>
              <a:spcAft>
                <a:spcPts val="0"/>
              </a:spcAft>
              <a:buClr>
                <a:schemeClr val="dk1"/>
              </a:buClr>
              <a:buSzPct val="100000"/>
              <a:buFont typeface="Noto Sans Symbols"/>
              <a:buChar char="●"/>
            </a:pPr>
            <a:r>
              <a:rPr lang="en-US" altLang="ja-JP" sz="1500" dirty="0"/>
              <a:t>10</a:t>
            </a:r>
            <a:r>
              <a:rPr lang="ja-JP" altLang="en-US" sz="1500"/>
              <a:t>分程度の内容</a:t>
            </a:r>
            <a:r>
              <a:rPr lang="ja-JP" altLang="en-CH" sz="1500"/>
              <a:t>で</a:t>
            </a:r>
            <a:r>
              <a:rPr lang="ja-JP" altLang="en-US" sz="1500"/>
              <a:t>作成されることを推奨</a:t>
            </a:r>
            <a:endParaRPr lang="en-US" altLang="ja-JP" sz="1500" dirty="0"/>
          </a:p>
          <a:p>
            <a:pPr marL="228600" lvl="0" indent="-221456" algn="l" rtl="0">
              <a:lnSpc>
                <a:spcPct val="140000"/>
              </a:lnSpc>
              <a:spcBef>
                <a:spcPts val="1000"/>
              </a:spcBef>
              <a:spcAft>
                <a:spcPts val="0"/>
              </a:spcAft>
              <a:buClr>
                <a:schemeClr val="dk1"/>
              </a:buClr>
              <a:buSzPct val="100000"/>
              <a:buFont typeface="Noto Sans Symbols"/>
              <a:buChar char="●"/>
            </a:pPr>
            <a:r>
              <a:rPr lang="ja-JP" sz="1500" b="1" u="sng" dirty="0"/>
              <a:t>アスペクト比 16:9</a:t>
            </a:r>
            <a:r>
              <a:rPr lang="ja-JP" sz="1500" dirty="0"/>
              <a:t>、PCの全画面表示で判読できる文字サイズを推奨。</a:t>
            </a:r>
            <a:r>
              <a:rPr lang="en-US" altLang="ja-JP" sz="1500" dirty="0"/>
              <a:t>2</a:t>
            </a:r>
            <a:r>
              <a:rPr lang="ja-JP" altLang="en-US" sz="1500" dirty="0"/>
              <a:t>枚目に文字サイズ例</a:t>
            </a:r>
            <a:r>
              <a:rPr lang="ja-JP" altLang="en-US" sz="1500"/>
              <a:t>あり。</a:t>
            </a:r>
            <a:endParaRPr lang="en-US" altLang="ja-JP" sz="1500" dirty="0"/>
          </a:p>
          <a:p>
            <a:pPr marL="228600" indent="-221456">
              <a:lnSpc>
                <a:spcPct val="140000"/>
              </a:lnSpc>
              <a:buSzPct val="100000"/>
              <a:buFont typeface="Noto Sans Symbols"/>
              <a:buChar char="●"/>
            </a:pPr>
            <a:r>
              <a:rPr lang="ja-JP" altLang="en-US" sz="1500"/>
              <a:t>画像は</a:t>
            </a:r>
            <a:r>
              <a:rPr lang="en-US" altLang="ja-JP" sz="1500" dirty="0"/>
              <a:t>300</a:t>
            </a:r>
            <a:r>
              <a:rPr lang="en-US" sz="1500" dirty="0"/>
              <a:t>dpi</a:t>
            </a:r>
            <a:r>
              <a:rPr lang="ja-JP" altLang="en-US" sz="1500"/>
              <a:t>以上での作成を推奨。</a:t>
            </a:r>
            <a:endParaRPr sz="1500" dirty="0"/>
          </a:p>
          <a:p>
            <a:pPr marL="228600" indent="-221456">
              <a:lnSpc>
                <a:spcPct val="140000"/>
              </a:lnSpc>
              <a:buSzPct val="100000"/>
              <a:buFont typeface="Noto Sans Symbols"/>
              <a:buChar char="●"/>
            </a:pPr>
            <a:r>
              <a:rPr lang="ja-JP" sz="1500" b="1" u="sng" dirty="0"/>
              <a:t>全てのスライドの上部にタイトル・専攻名・氏名を記載</a:t>
            </a:r>
            <a:r>
              <a:rPr lang="ja-JP" altLang="en-US" sz="1500" b="1" u="sng" dirty="0"/>
              <a:t>し、右上に発表者番号を「赤字・赤丸枠囲い」で記載</a:t>
            </a:r>
            <a:r>
              <a:rPr lang="ja-JP" altLang="en-US" sz="1500" dirty="0"/>
              <a:t>。</a:t>
            </a:r>
            <a:r>
              <a:rPr lang="en-US" altLang="ja-JP" sz="1500" dirty="0"/>
              <a:t>(</a:t>
            </a:r>
            <a:r>
              <a:rPr lang="ja-JP" altLang="en-US" sz="1500" dirty="0"/>
              <a:t>サイズ指定なし</a:t>
            </a:r>
            <a:r>
              <a:rPr lang="en-US" altLang="ja-JP" sz="1500" dirty="0"/>
              <a:t>)</a:t>
            </a:r>
          </a:p>
          <a:p>
            <a:pPr marL="228600" indent="-221456">
              <a:lnSpc>
                <a:spcPct val="140000"/>
              </a:lnSpc>
              <a:buSzPct val="100000"/>
              <a:buFont typeface="Noto Sans Symbols"/>
              <a:buChar char="●"/>
            </a:pPr>
            <a:r>
              <a:rPr lang="ja-JP" altLang="en-US" sz="1500" dirty="0"/>
              <a:t>ポスターに発表者の顔写真、メールアドレスなどの連絡先を記載すること</a:t>
            </a:r>
            <a:r>
              <a:rPr lang="ja-JP" altLang="en-US" sz="1500"/>
              <a:t>を推奨。</a:t>
            </a:r>
            <a:endParaRPr lang="en-US" altLang="ja-JP" sz="1500" dirty="0"/>
          </a:p>
          <a:p>
            <a:pPr marL="228600" indent="-221456">
              <a:lnSpc>
                <a:spcPct val="140000"/>
              </a:lnSpc>
              <a:buSzPct val="100000"/>
              <a:buFont typeface="Noto Sans Symbols"/>
              <a:buChar char="●"/>
            </a:pPr>
            <a:r>
              <a:rPr lang="ja-JP" altLang="en-US" sz="1500" dirty="0"/>
              <a:t>他分野の参加者にも研究の見どころが伝わるような、わかりやすいスライドにする。</a:t>
            </a:r>
            <a:endParaRPr sz="1500" dirty="0"/>
          </a:p>
          <a:p>
            <a:pPr marL="228600" lvl="0" indent="-221456" algn="l" rtl="0">
              <a:lnSpc>
                <a:spcPct val="140000"/>
              </a:lnSpc>
              <a:spcBef>
                <a:spcPts val="1000"/>
              </a:spcBef>
              <a:spcAft>
                <a:spcPts val="0"/>
              </a:spcAft>
              <a:buSzPct val="100000"/>
              <a:buChar char="●"/>
            </a:pPr>
            <a:r>
              <a:rPr lang="ja-JP" sz="1500" dirty="0"/>
              <a:t>Powerpointについて, 33.87 cm×19.05 cm のページ設定(このファイルのページ設定です)の場合には, 12ptあるいは14pt以上のフォントサイズでのポスターを作成を推奨</a:t>
            </a:r>
            <a:r>
              <a:rPr lang="ja-JP" altLang="en-US" sz="1500" dirty="0"/>
              <a:t>。</a:t>
            </a:r>
            <a:endParaRPr dirty="0"/>
          </a:p>
          <a:p>
            <a:pPr marL="228600" lvl="0" indent="-221456" algn="l" rtl="0">
              <a:lnSpc>
                <a:spcPct val="140000"/>
              </a:lnSpc>
              <a:spcBef>
                <a:spcPts val="1000"/>
              </a:spcBef>
              <a:spcAft>
                <a:spcPts val="0"/>
              </a:spcAft>
              <a:buSzPct val="100000"/>
              <a:buFont typeface="Arial"/>
              <a:buChar char="●"/>
            </a:pPr>
            <a:r>
              <a:rPr lang="ja-JP" sz="1500" dirty="0"/>
              <a:t>Texの場合について, 160cm × 90cmのページ設定(texのテンプレートファイルのページ設定です)の場合には, 標準文字サイズの2.3倍よりも大きい倍率のフォントサイズでポスターを作成を推奨</a:t>
            </a:r>
            <a:r>
              <a:rPr lang="ja-JP" altLang="en-US" sz="1500" dirty="0"/>
              <a:t>。</a:t>
            </a:r>
            <a:endParaRPr dirty="0"/>
          </a:p>
          <a:p>
            <a:pPr marL="114300" lvl="0" indent="0">
              <a:buNone/>
            </a:pPr>
            <a:r>
              <a:rPr lang="ja-JP" altLang="en-US" sz="1800" dirty="0"/>
              <a:t>以上の注意を守っていただければ，どのようなソフトウェアを使用して作成しても差し支えありません。またスライドの装飾は自由です。</a:t>
            </a:r>
            <a:endParaRPr lang="ja-JP" altLang="en-US" sz="2000" dirty="0"/>
          </a:p>
          <a:p>
            <a:pPr lvl="0"/>
            <a:r>
              <a:rPr lang="ja-JP" altLang="en-US" sz="2000" b="1" u="sng" dirty="0"/>
              <a:t>次ページに発表番号の記載と文字サイズに関するサンプルあり</a:t>
            </a:r>
            <a:endParaRPr lang="ja-JP" altLang="en-US" sz="1800" b="1" u="sng" dirty="0"/>
          </a:p>
          <a:p>
            <a:pPr marL="0" lvl="0" indent="0" algn="l" rtl="0">
              <a:lnSpc>
                <a:spcPct val="80000"/>
              </a:lnSpc>
              <a:spcBef>
                <a:spcPts val="1000"/>
              </a:spcBef>
              <a:spcAft>
                <a:spcPts val="0"/>
              </a:spcAft>
              <a:buClr>
                <a:schemeClr val="dk1"/>
              </a:buClr>
              <a:buSzPct val="100000"/>
              <a:buNone/>
            </a:pPr>
            <a:endParaRPr sz="1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txBox="1">
            <a:spLocks noGrp="1"/>
          </p:cNvSpPr>
          <p:nvPr>
            <p:ph type="title"/>
          </p:nvPr>
        </p:nvSpPr>
        <p:spPr>
          <a:xfrm>
            <a:off x="393603" y="5"/>
            <a:ext cx="114048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Arial"/>
              <a:buNone/>
            </a:pPr>
            <a:r>
              <a:rPr lang="ja-JP" b="1" dirty="0">
                <a:latin typeface="Arial"/>
                <a:ea typeface="Arial"/>
                <a:cs typeface="Arial"/>
                <a:sym typeface="Arial"/>
              </a:rPr>
              <a:t>タイトル</a:t>
            </a:r>
            <a:br>
              <a:rPr lang="ja-JP">
                <a:latin typeface="Arial"/>
                <a:ea typeface="Arial"/>
                <a:cs typeface="Arial"/>
                <a:sym typeface="Arial"/>
              </a:rPr>
            </a:br>
            <a:r>
              <a:rPr lang="ja-JP" altLang="en-US" sz="2000">
                <a:latin typeface="Arial"/>
                <a:ea typeface="Arial"/>
                <a:cs typeface="Arial"/>
                <a:sym typeface="Arial"/>
              </a:rPr>
              <a:t>東北大学</a:t>
            </a:r>
            <a:r>
              <a:rPr lang="en-US" altLang="ja-JP" sz="2000" dirty="0">
                <a:latin typeface="Arial"/>
                <a:ea typeface="Arial"/>
                <a:cs typeface="Arial"/>
                <a:sym typeface="Arial"/>
              </a:rPr>
              <a:t>__</a:t>
            </a:r>
            <a:r>
              <a:rPr lang="ja-JP" altLang="en-US" sz="2000">
                <a:latin typeface="Arial"/>
                <a:ea typeface="Arial"/>
                <a:cs typeface="Arial"/>
                <a:sym typeface="Arial"/>
              </a:rPr>
              <a:t>研究科</a:t>
            </a:r>
            <a:r>
              <a:rPr lang="en-US" altLang="ja-JP" sz="2000" dirty="0">
                <a:latin typeface="Arial"/>
                <a:ea typeface="Arial"/>
                <a:cs typeface="Arial"/>
                <a:sym typeface="Arial"/>
              </a:rPr>
              <a:t>__</a:t>
            </a:r>
            <a:r>
              <a:rPr lang="ja-JP" altLang="en-US" sz="2000">
                <a:latin typeface="Arial"/>
                <a:ea typeface="Arial"/>
                <a:cs typeface="Arial"/>
                <a:sym typeface="Arial"/>
              </a:rPr>
              <a:t>学専攻</a:t>
            </a:r>
            <a:r>
              <a:rPr lang="ja-JP" sz="2000">
                <a:latin typeface="Arial"/>
                <a:ea typeface="Arial"/>
                <a:cs typeface="Arial"/>
                <a:sym typeface="Arial"/>
              </a:rPr>
              <a:t>  </a:t>
            </a:r>
            <a:r>
              <a:rPr lang="ja-JP" sz="2000" dirty="0">
                <a:latin typeface="Arial"/>
                <a:ea typeface="Arial"/>
                <a:cs typeface="Arial"/>
                <a:sym typeface="Arial"/>
              </a:rPr>
              <a:t>東北太郎</a:t>
            </a:r>
            <a:endParaRPr sz="2000" dirty="0">
              <a:latin typeface="Arial"/>
              <a:ea typeface="Arial"/>
              <a:cs typeface="Arial"/>
              <a:sym typeface="Arial"/>
            </a:endParaRPr>
          </a:p>
        </p:txBody>
      </p:sp>
      <p:sp>
        <p:nvSpPr>
          <p:cNvPr id="100" name="Google Shape;100;p3"/>
          <p:cNvSpPr txBox="1">
            <a:spLocks noGrp="1"/>
          </p:cNvSpPr>
          <p:nvPr>
            <p:ph type="body" idx="1"/>
          </p:nvPr>
        </p:nvSpPr>
        <p:spPr>
          <a:xfrm>
            <a:off x="399393" y="1253331"/>
            <a:ext cx="11404679" cy="5494310"/>
          </a:xfrm>
          <a:prstGeom prst="rect">
            <a:avLst/>
          </a:prstGeom>
          <a:noFill/>
          <a:ln>
            <a:noFill/>
          </a:ln>
        </p:spPr>
        <p:txBody>
          <a:bodyPr spcFirstLastPara="1" wrap="square" lIns="91425" tIns="45700" rIns="91425" bIns="45700" anchor="t" anchorCtr="0">
            <a:normAutofit/>
          </a:bodyPr>
          <a:lstStyle/>
          <a:p>
            <a:pPr marL="228600" lvl="0" indent="-165100" algn="l" rtl="0">
              <a:lnSpc>
                <a:spcPct val="140000"/>
              </a:lnSpc>
              <a:spcBef>
                <a:spcPts val="1000"/>
              </a:spcBef>
              <a:spcAft>
                <a:spcPts val="0"/>
              </a:spcAft>
              <a:buSzPts val="800"/>
              <a:buChar char="●"/>
            </a:pPr>
            <a:r>
              <a:rPr lang="ja-JP" sz="800" dirty="0"/>
              <a:t>この用紙を使用した場合、文字サイズ8ptは読みづらい</a:t>
            </a:r>
            <a:endParaRPr sz="800" dirty="0"/>
          </a:p>
          <a:p>
            <a:pPr marL="0" lvl="0" indent="0" algn="l" rtl="0">
              <a:lnSpc>
                <a:spcPct val="140000"/>
              </a:lnSpc>
              <a:spcBef>
                <a:spcPts val="1000"/>
              </a:spcBef>
              <a:spcAft>
                <a:spcPts val="0"/>
              </a:spcAft>
              <a:buSzPts val="1800"/>
              <a:buNone/>
            </a:pPr>
            <a:endParaRPr sz="800" dirty="0"/>
          </a:p>
          <a:p>
            <a:pPr marL="228600" lvl="0" indent="-177800" algn="l" rtl="0">
              <a:lnSpc>
                <a:spcPct val="140000"/>
              </a:lnSpc>
              <a:spcBef>
                <a:spcPts val="1000"/>
              </a:spcBef>
              <a:spcAft>
                <a:spcPts val="0"/>
              </a:spcAft>
              <a:buSzPts val="1000"/>
              <a:buChar char="●"/>
            </a:pPr>
            <a:r>
              <a:rPr lang="ja-JP" sz="1000" dirty="0"/>
              <a:t>この用紙を使用した場合、文字サイズ10ptは若干読みづらい</a:t>
            </a:r>
            <a:endParaRPr sz="1000" dirty="0"/>
          </a:p>
          <a:p>
            <a:pPr marL="0" lvl="0" indent="0" algn="l" rtl="0">
              <a:lnSpc>
                <a:spcPct val="140000"/>
              </a:lnSpc>
              <a:spcBef>
                <a:spcPts val="1000"/>
              </a:spcBef>
              <a:spcAft>
                <a:spcPts val="0"/>
              </a:spcAft>
              <a:buSzPts val="1800"/>
              <a:buNone/>
            </a:pPr>
            <a:endParaRPr sz="1000" dirty="0"/>
          </a:p>
          <a:p>
            <a:pPr marL="228600" lvl="0" indent="-190500" algn="l" rtl="0">
              <a:lnSpc>
                <a:spcPct val="140000"/>
              </a:lnSpc>
              <a:spcBef>
                <a:spcPts val="1000"/>
              </a:spcBef>
              <a:spcAft>
                <a:spcPts val="0"/>
              </a:spcAft>
              <a:buSzPts val="1200"/>
              <a:buChar char="●"/>
            </a:pPr>
            <a:r>
              <a:rPr lang="ja-JP" sz="1200" dirty="0"/>
              <a:t>この用紙を使用した場合、文字サイズ12ptは判読可能</a:t>
            </a:r>
            <a:endParaRPr sz="1400" dirty="0"/>
          </a:p>
        </p:txBody>
      </p:sp>
      <p:sp>
        <p:nvSpPr>
          <p:cNvPr id="101" name="Google Shape;101;p3"/>
          <p:cNvSpPr/>
          <p:nvPr/>
        </p:nvSpPr>
        <p:spPr>
          <a:xfrm>
            <a:off x="10499834" y="230763"/>
            <a:ext cx="1304239" cy="900545"/>
          </a:xfrm>
          <a:prstGeom prst="ellipse">
            <a:avLst/>
          </a:prstGeom>
          <a:solidFill>
            <a:schemeClr val="lt1"/>
          </a:solidFill>
          <a:ln w="2857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3200"/>
              <a:buFont typeface="Arial"/>
              <a:buNone/>
            </a:pPr>
            <a:r>
              <a:rPr lang="ja-JP" sz="3200" b="0" i="0" u="none" strike="noStrike" cap="none">
                <a:solidFill>
                  <a:srgbClr val="FF0000"/>
                </a:solidFill>
                <a:latin typeface="Arial"/>
                <a:ea typeface="Arial"/>
                <a:cs typeface="Arial"/>
                <a:sym typeface="Arial"/>
              </a:rPr>
              <a:t>P01</a:t>
            </a:r>
            <a:endParaRPr sz="3200" b="0" i="0" u="none" strike="noStrike" cap="none">
              <a:solidFill>
                <a:srgbClr val="FF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11440</TotalTime>
  <Words>324</Words>
  <Application>Microsoft Macintosh PowerPoint</Application>
  <PresentationFormat>Widescreen</PresentationFormat>
  <Paragraphs>19</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Noto Sans Symbols</vt:lpstr>
      <vt:lpstr>Arial</vt:lpstr>
      <vt:lpstr>Office テーマ</vt:lpstr>
      <vt:lpstr>PowerPoint Presentation</vt:lpstr>
      <vt:lpstr>タイトル 東北大学__研究科__学専攻  東北太郎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朝倉 由香子</dc:creator>
  <cp:lastModifiedBy>郷家　大雅</cp:lastModifiedBy>
  <cp:revision>16</cp:revision>
  <dcterms:created xsi:type="dcterms:W3CDTF">2021-01-04T01:09:34Z</dcterms:created>
  <dcterms:modified xsi:type="dcterms:W3CDTF">2022-12-15T05:03:29Z</dcterms:modified>
</cp:coreProperties>
</file>