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7" r:id="rId2"/>
    <p:sldId id="259"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g2ZMj3r4qwxMFk7tLfe3R2qdSWd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703"/>
  </p:normalViewPr>
  <p:slideViewPr>
    <p:cSldViewPr snapToGrid="0">
      <p:cViewPr varScale="1">
        <p:scale>
          <a:sx n="128" d="100"/>
          <a:sy n="128" d="100"/>
        </p:scale>
        <p:origin x="1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4" Type="http://schemas.openxmlformats.org/officeDocument/2006/relationships/notesMaster" Target="notesMasters/notesMaster1.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4" name="Google Shape;6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body" idx="1"/>
          </p:nvPr>
        </p:nvSpPr>
        <p:spPr>
          <a:xfrm>
            <a:off x="590501" y="366871"/>
            <a:ext cx="10717306" cy="612425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80000"/>
              </a:lnSpc>
              <a:spcBef>
                <a:spcPts val="0"/>
              </a:spcBef>
              <a:spcAft>
                <a:spcPts val="0"/>
              </a:spcAft>
              <a:buClr>
                <a:schemeClr val="dk1"/>
              </a:buClr>
              <a:buSzPct val="100000"/>
              <a:buNone/>
            </a:pPr>
            <a:r>
              <a:rPr lang="en-US" altLang="ja-JP" sz="2000" b="1" dirty="0"/>
              <a:t>Notes on poster preparation</a:t>
            </a:r>
            <a:endParaRPr lang="ja-JP" altLang="en-US" sz="2000" b="1" dirty="0"/>
          </a:p>
          <a:p>
            <a:pPr marL="228600" lvl="0" indent="-221456" algn="l" rtl="0">
              <a:lnSpc>
                <a:spcPct val="140000"/>
              </a:lnSpc>
              <a:spcBef>
                <a:spcPts val="1000"/>
              </a:spcBef>
              <a:spcAft>
                <a:spcPts val="0"/>
              </a:spcAft>
              <a:buClr>
                <a:schemeClr val="dk1"/>
              </a:buClr>
              <a:buSzPct val="100000"/>
              <a:buFont typeface="Noto Sans Symbols"/>
              <a:buChar char="●"/>
            </a:pPr>
            <a:r>
              <a:rPr lang="en-US" altLang="ja-JP" sz="1500" dirty="0"/>
              <a:t>The poster must be made on </a:t>
            </a:r>
            <a:r>
              <a:rPr lang="en-US" altLang="ja-JP" sz="1500" dirty="0">
                <a:solidFill>
                  <a:srgbClr val="FF0000"/>
                </a:solidFill>
              </a:rPr>
              <a:t>one page</a:t>
            </a:r>
            <a:r>
              <a:rPr lang="en-US" altLang="ja-JP" sz="1500" dirty="0"/>
              <a:t>, but you can share other materials while presenting. </a:t>
            </a:r>
          </a:p>
          <a:p>
            <a:pPr marL="228600" lvl="0" indent="-221456" algn="l" rtl="0">
              <a:lnSpc>
                <a:spcPct val="140000"/>
              </a:lnSpc>
              <a:spcBef>
                <a:spcPts val="1000"/>
              </a:spcBef>
              <a:spcAft>
                <a:spcPts val="0"/>
              </a:spcAft>
              <a:buClr>
                <a:schemeClr val="dk1"/>
              </a:buClr>
              <a:buSzPct val="100000"/>
              <a:buFont typeface="Noto Sans Symbols"/>
              <a:buChar char="●"/>
            </a:pPr>
            <a:r>
              <a:rPr lang="en-US" altLang="ja-JP" sz="1500" dirty="0"/>
              <a:t>Recommended to be created with the content of about 10 minutes</a:t>
            </a:r>
          </a:p>
          <a:p>
            <a:pPr marL="228600" lvl="0" indent="-221456" algn="l" rtl="0">
              <a:lnSpc>
                <a:spcPct val="140000"/>
              </a:lnSpc>
              <a:spcBef>
                <a:spcPts val="1000"/>
              </a:spcBef>
              <a:spcAft>
                <a:spcPts val="0"/>
              </a:spcAft>
              <a:buClr>
                <a:schemeClr val="dk1"/>
              </a:buClr>
              <a:buSzPct val="100000"/>
              <a:buFont typeface="Noto Sans Symbols"/>
              <a:buChar char="●"/>
            </a:pPr>
            <a:r>
              <a:rPr lang="en-US" altLang="ja-JP" sz="1500" b="1" u="sng" dirty="0"/>
              <a:t>The aspect ratio should be 16:9,</a:t>
            </a:r>
            <a:r>
              <a:rPr lang="en-US" altLang="ja-JP" sz="1500" dirty="0"/>
              <a:t> and the font size should be large enough to be readable on a PC screen.</a:t>
            </a:r>
          </a:p>
          <a:p>
            <a:pPr marL="228600" lvl="0" indent="-221456" algn="l" rtl="0">
              <a:lnSpc>
                <a:spcPct val="140000"/>
              </a:lnSpc>
              <a:spcBef>
                <a:spcPts val="1000"/>
              </a:spcBef>
              <a:spcAft>
                <a:spcPts val="0"/>
              </a:spcAft>
              <a:buClr>
                <a:schemeClr val="dk1"/>
              </a:buClr>
              <a:buSzPct val="100000"/>
              <a:buFont typeface="Noto Sans Symbols"/>
              <a:buChar char="●"/>
            </a:pPr>
            <a:r>
              <a:rPr lang="en-US" sz="1500" dirty="0"/>
              <a:t>Figures should be </a:t>
            </a:r>
            <a:r>
              <a:rPr lang="en-US" sz="1500" b="1" dirty="0"/>
              <a:t>high quality </a:t>
            </a:r>
            <a:r>
              <a:rPr lang="en-US" sz="1500" dirty="0"/>
              <a:t>(at least 300 dpi).</a:t>
            </a:r>
            <a:endParaRPr sz="1500" dirty="0"/>
          </a:p>
          <a:p>
            <a:pPr marL="228600" indent="-221456">
              <a:lnSpc>
                <a:spcPct val="140000"/>
              </a:lnSpc>
              <a:buSzPct val="100000"/>
              <a:buFont typeface="Noto Sans Symbols"/>
              <a:buChar char="●"/>
            </a:pPr>
            <a:r>
              <a:rPr lang="en-US" altLang="ja-JP" sz="1500" b="1" u="sng" dirty="0"/>
              <a:t>Your title, affiliation, and name should be placed at the top of all slides, and your presentation number should be placed at the upper right corner of all slides in red letters with a red circle around it. </a:t>
            </a:r>
            <a:r>
              <a:rPr lang="en-US" altLang="ja-JP" sz="1500" dirty="0"/>
              <a:t>(Size not specified)</a:t>
            </a:r>
            <a:r>
              <a:rPr lang="ja-JP" sz="1500" dirty="0"/>
              <a:t> </a:t>
            </a:r>
            <a:endParaRPr lang="en-US" altLang="ja-JP" sz="1500" dirty="0"/>
          </a:p>
          <a:p>
            <a:pPr marL="228600" indent="-221456">
              <a:lnSpc>
                <a:spcPct val="140000"/>
              </a:lnSpc>
              <a:buSzPct val="100000"/>
              <a:buFont typeface="Noto Sans Symbols"/>
              <a:buChar char="●"/>
            </a:pPr>
            <a:r>
              <a:rPr lang="en-US" altLang="ja-JP" sz="1500" dirty="0"/>
              <a:t>We recommend that you include your photo and e-mail address on the poster.</a:t>
            </a:r>
          </a:p>
          <a:p>
            <a:pPr marL="228600" indent="-221456">
              <a:lnSpc>
                <a:spcPct val="140000"/>
              </a:lnSpc>
              <a:buSzPct val="100000"/>
              <a:buFont typeface="Noto Sans Symbols"/>
              <a:buChar char="●"/>
            </a:pPr>
            <a:r>
              <a:rPr lang="en-US" altLang="ja-JP" sz="1500" spc="-50" dirty="0"/>
              <a:t>Your slides should be simple so that participants from other fields of research can understand the highlights of your research.</a:t>
            </a:r>
            <a:endParaRPr lang="ja-JP" altLang="en-US" sz="1500" spc="-50" dirty="0"/>
          </a:p>
          <a:p>
            <a:pPr marL="228600" lvl="0" indent="-221456" algn="l" rtl="0">
              <a:lnSpc>
                <a:spcPct val="140000"/>
              </a:lnSpc>
              <a:spcBef>
                <a:spcPts val="1000"/>
              </a:spcBef>
              <a:spcAft>
                <a:spcPts val="0"/>
              </a:spcAft>
              <a:buSzPct val="100000"/>
              <a:buChar char="●"/>
            </a:pPr>
            <a:r>
              <a:rPr lang="en-US" altLang="ja-JP" sz="1500" dirty="0"/>
              <a:t>For </a:t>
            </a:r>
            <a:r>
              <a:rPr lang="en-US" altLang="ja-JP" sz="1500" dirty="0" err="1"/>
              <a:t>Powerpoint</a:t>
            </a:r>
            <a:r>
              <a:rPr lang="en-US" altLang="ja-JP" sz="1500" dirty="0"/>
              <a:t>, we recommend that you create the poster in 12pt, 14pt, or larger font size if you have a page setting of 33.87 cm x 19.05 cm (which is the page setting of this file).</a:t>
            </a:r>
            <a:endParaRPr lang="ja-JP" altLang="en-US" dirty="0"/>
          </a:p>
          <a:p>
            <a:pPr marL="228600" lvl="0" indent="-221456" algn="l" rtl="0">
              <a:lnSpc>
                <a:spcPct val="140000"/>
              </a:lnSpc>
              <a:spcBef>
                <a:spcPts val="1000"/>
              </a:spcBef>
              <a:spcAft>
                <a:spcPts val="0"/>
              </a:spcAft>
              <a:buSzPct val="100000"/>
              <a:buFont typeface="Arial"/>
              <a:buChar char="●"/>
            </a:pPr>
            <a:r>
              <a:rPr lang="en-US" altLang="ja-JP" sz="1500" dirty="0"/>
              <a:t>For </a:t>
            </a:r>
            <a:r>
              <a:rPr lang="en-US" altLang="ja-JP" sz="1500" dirty="0" err="1"/>
              <a:t>Tex</a:t>
            </a:r>
            <a:r>
              <a:rPr lang="en-US" altLang="ja-JP" sz="1500" dirty="0"/>
              <a:t>, we recommend that you create the poster with a font size that is larger than 2.3 times the standard font size if you have a page setting of 160cm x 90cm (which is the page setting of the </a:t>
            </a:r>
            <a:r>
              <a:rPr lang="en-US" altLang="ja-JP" sz="1500" dirty="0" err="1"/>
              <a:t>Tex</a:t>
            </a:r>
            <a:r>
              <a:rPr lang="en-US" altLang="ja-JP" sz="1500" dirty="0"/>
              <a:t> template file).</a:t>
            </a:r>
            <a:endParaRPr dirty="0"/>
          </a:p>
          <a:p>
            <a:pPr marL="114300" lvl="0" indent="0">
              <a:buNone/>
            </a:pPr>
            <a:r>
              <a:rPr lang="en-US" altLang="ja-JP" sz="1800" dirty="0"/>
              <a:t>Presenters may use any software they wish to prepare their slides as long as they follow the above instructions. They may also decorate the slides freely.</a:t>
            </a:r>
            <a:endParaRPr lang="ja-JP" altLang="en-US" sz="2000" dirty="0"/>
          </a:p>
          <a:p>
            <a:pPr lvl="0"/>
            <a:r>
              <a:rPr lang="en-US" altLang="ja-JP" sz="2000" b="1" u="sng" spc="-20" dirty="0"/>
              <a:t>There is a sample regarding the presentation number and font size on the next page.</a:t>
            </a:r>
            <a:endParaRPr lang="ja-JP" altLang="en-US" sz="1800" b="1" u="sng" spc="-2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393603" y="5"/>
            <a:ext cx="114048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US" altLang="ja-JP" b="1" dirty="0">
                <a:latin typeface="Arial"/>
                <a:ea typeface="Arial"/>
                <a:cs typeface="Arial"/>
                <a:sym typeface="Arial"/>
              </a:rPr>
              <a:t>Title</a:t>
            </a:r>
            <a:br>
              <a:rPr lang="ja-JP" dirty="0">
                <a:latin typeface="Arial"/>
                <a:ea typeface="Arial"/>
                <a:cs typeface="Arial"/>
                <a:sym typeface="Arial"/>
              </a:rPr>
            </a:br>
            <a:r>
              <a:rPr lang="en-US" altLang="ja-JP" sz="2800" dirty="0"/>
              <a:t>affiliation, Presenter’s name</a:t>
            </a:r>
            <a:endParaRPr dirty="0">
              <a:latin typeface="Arial"/>
              <a:ea typeface="Arial"/>
              <a:cs typeface="Arial"/>
              <a:sym typeface="Arial"/>
            </a:endParaRPr>
          </a:p>
        </p:txBody>
      </p:sp>
      <p:sp>
        <p:nvSpPr>
          <p:cNvPr id="100" name="Google Shape;100;p3"/>
          <p:cNvSpPr txBox="1">
            <a:spLocks noGrp="1"/>
          </p:cNvSpPr>
          <p:nvPr>
            <p:ph type="body" idx="1"/>
          </p:nvPr>
        </p:nvSpPr>
        <p:spPr>
          <a:xfrm>
            <a:off x="399393" y="1253331"/>
            <a:ext cx="11404679" cy="5494310"/>
          </a:xfrm>
          <a:prstGeom prst="rect">
            <a:avLst/>
          </a:prstGeom>
          <a:noFill/>
          <a:ln>
            <a:noFill/>
          </a:ln>
        </p:spPr>
        <p:txBody>
          <a:bodyPr spcFirstLastPara="1" wrap="square" lIns="91425" tIns="45700" rIns="91425" bIns="45700" anchor="t" anchorCtr="0">
            <a:normAutofit/>
          </a:bodyPr>
          <a:lstStyle/>
          <a:p>
            <a:pPr marL="228600" lvl="0" indent="-165100" algn="l" rtl="0">
              <a:lnSpc>
                <a:spcPct val="140000"/>
              </a:lnSpc>
              <a:spcBef>
                <a:spcPts val="1000"/>
              </a:spcBef>
              <a:spcAft>
                <a:spcPts val="0"/>
              </a:spcAft>
              <a:buSzPts val="800"/>
              <a:buChar char="●"/>
            </a:pPr>
            <a:r>
              <a:rPr lang="en-US" sz="800" dirty="0"/>
              <a:t>With this page setup, text size 8pt is hard to read.</a:t>
            </a:r>
            <a:endParaRPr sz="800" dirty="0"/>
          </a:p>
          <a:p>
            <a:pPr marL="0" lvl="0" indent="0" algn="l" rtl="0">
              <a:lnSpc>
                <a:spcPct val="140000"/>
              </a:lnSpc>
              <a:spcBef>
                <a:spcPts val="1000"/>
              </a:spcBef>
              <a:spcAft>
                <a:spcPts val="0"/>
              </a:spcAft>
              <a:buSzPts val="1800"/>
              <a:buNone/>
            </a:pPr>
            <a:endParaRPr sz="800" dirty="0"/>
          </a:p>
          <a:p>
            <a:pPr marL="228600" lvl="0" indent="-177800" algn="l" rtl="0">
              <a:lnSpc>
                <a:spcPct val="140000"/>
              </a:lnSpc>
              <a:spcBef>
                <a:spcPts val="1000"/>
              </a:spcBef>
              <a:spcAft>
                <a:spcPts val="0"/>
              </a:spcAft>
              <a:buSzPts val="1000"/>
              <a:buChar char="●"/>
            </a:pPr>
            <a:r>
              <a:rPr lang="en-US" altLang="ja-JP" sz="1000" dirty="0"/>
              <a:t>With this page setup, text size 10pt is slightly difficult to read.</a:t>
            </a:r>
            <a:endParaRPr sz="1000" dirty="0"/>
          </a:p>
          <a:p>
            <a:pPr marL="0" lvl="0" indent="0" algn="l" rtl="0">
              <a:lnSpc>
                <a:spcPct val="140000"/>
              </a:lnSpc>
              <a:spcBef>
                <a:spcPts val="1000"/>
              </a:spcBef>
              <a:spcAft>
                <a:spcPts val="0"/>
              </a:spcAft>
              <a:buSzPts val="1800"/>
              <a:buNone/>
            </a:pPr>
            <a:endParaRPr sz="1000" dirty="0"/>
          </a:p>
          <a:p>
            <a:pPr marL="228600" lvl="0" indent="-190500" algn="l" rtl="0">
              <a:lnSpc>
                <a:spcPct val="140000"/>
              </a:lnSpc>
              <a:spcBef>
                <a:spcPts val="1000"/>
              </a:spcBef>
              <a:spcAft>
                <a:spcPts val="0"/>
              </a:spcAft>
              <a:buSzPts val="1200"/>
              <a:buChar char="●"/>
            </a:pPr>
            <a:r>
              <a:rPr lang="en-US" altLang="ja-JP" sz="1400" dirty="0"/>
              <a:t>With this page setup, text size 12pt is legible.</a:t>
            </a:r>
            <a:endParaRPr sz="1400" dirty="0"/>
          </a:p>
        </p:txBody>
      </p:sp>
      <p:sp>
        <p:nvSpPr>
          <p:cNvPr id="101" name="Google Shape;101;p3"/>
          <p:cNvSpPr/>
          <p:nvPr/>
        </p:nvSpPr>
        <p:spPr>
          <a:xfrm>
            <a:off x="10499834" y="230763"/>
            <a:ext cx="1304239" cy="900545"/>
          </a:xfrm>
          <a:prstGeom prst="ellipse">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Arial"/>
              <a:buNone/>
            </a:pPr>
            <a:r>
              <a:rPr lang="ja-JP" sz="3200" b="0" i="0" u="none" strike="noStrike" cap="none">
                <a:solidFill>
                  <a:srgbClr val="FF0000"/>
                </a:solidFill>
                <a:latin typeface="Arial"/>
                <a:ea typeface="Arial"/>
                <a:cs typeface="Arial"/>
                <a:sym typeface="Arial"/>
              </a:rPr>
              <a:t>P01</a:t>
            </a:r>
            <a:endParaRPr sz="3200" b="0" i="0" u="none" strike="noStrike" cap="none">
              <a:solidFill>
                <a:srgbClr val="FF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325</Words>
  <Application>Microsoft Macintosh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Noto Sans Symbols</vt:lpstr>
      <vt:lpstr>Arial</vt:lpstr>
      <vt:lpstr>Office テーマ</vt:lpstr>
      <vt:lpstr>PowerPoint Presentation</vt:lpstr>
      <vt:lpstr>Title affiliation, Presenter’s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朝倉 由香子</dc:creator>
  <cp:lastModifiedBy>郷家　大雅</cp:lastModifiedBy>
  <cp:revision>22</cp:revision>
  <dcterms:created xsi:type="dcterms:W3CDTF">2021-01-04T01:09:34Z</dcterms:created>
  <dcterms:modified xsi:type="dcterms:W3CDTF">2022-12-15T06:08:56Z</dcterms:modified>
</cp:coreProperties>
</file>