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8" r:id="rId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i6gPIBSMBYKEKaWL5Nme1rJFvz5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97" autoAdjust="0"/>
    <p:restoredTop sz="94694"/>
  </p:normalViewPr>
  <p:slideViewPr>
    <p:cSldViewPr snapToGrid="0" snapToObjects="1" showGuides="1">
      <p:cViewPr varScale="1">
        <p:scale>
          <a:sx n="103" d="100"/>
          <a:sy n="103" d="100"/>
        </p:scale>
        <p:origin x="138" y="1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11"/>
        <p:cNvGrpSpPr/>
        <p:nvPr/>
      </p:nvGrpSpPr>
      <p:grpSpPr>
        <a:xfrm>
          <a:off x="0" y="0"/>
          <a:ext cx="0" cy="0"/>
          <a:chOff x="0" y="0"/>
          <a:chExt cx="0" cy="0"/>
        </a:xfrm>
      </p:grpSpPr>
      <p:sp>
        <p:nvSpPr>
          <p:cNvPr id="12" name="Google Shape;12;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5"/>
        <p:cNvGrpSpPr/>
        <p:nvPr/>
      </p:nvGrpSpPr>
      <p:grpSpPr>
        <a:xfrm>
          <a:off x="0" y="0"/>
          <a:ext cx="0" cy="0"/>
          <a:chOff x="0" y="0"/>
          <a:chExt cx="0" cy="0"/>
        </a:xfrm>
      </p:grpSpPr>
      <p:sp>
        <p:nvSpPr>
          <p:cNvPr id="16" name="Google Shape;1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21"/>
        <p:cNvGrpSpPr/>
        <p:nvPr/>
      </p:nvGrpSpPr>
      <p:grpSpPr>
        <a:xfrm>
          <a:off x="0" y="0"/>
          <a:ext cx="0" cy="0"/>
          <a:chOff x="0" y="0"/>
          <a:chExt cx="0" cy="0"/>
        </a:xfrm>
      </p:grpSpPr>
      <p:sp>
        <p:nvSpPr>
          <p:cNvPr id="22" name="Google Shape;22;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9"/>
        <p:cNvGrpSpPr/>
        <p:nvPr/>
      </p:nvGrpSpPr>
      <p:grpSpPr>
        <a:xfrm>
          <a:off x="0" y="0"/>
          <a:ext cx="0" cy="0"/>
          <a:chOff x="0" y="0"/>
          <a:chExt cx="0" cy="0"/>
        </a:xfrm>
      </p:grpSpPr>
      <p:sp>
        <p:nvSpPr>
          <p:cNvPr id="50" name="Google Shape;5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4" name="Google Shape;64;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p:nvPr/>
        </p:nvSpPr>
        <p:spPr>
          <a:xfrm>
            <a:off x="336000" y="345234"/>
            <a:ext cx="11520000" cy="631617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000"/>
              <a:buFont typeface="Arial"/>
              <a:buNone/>
            </a:pPr>
            <a:r>
              <a:rPr lang="ja-JP" sz="2400" b="1" i="0" u="none" strike="noStrike" cap="none" dirty="0">
                <a:solidFill>
                  <a:schemeClr val="dk1"/>
                </a:solidFill>
                <a:latin typeface="Helvetica Neue" panose="02000503000000020004" pitchFamily="2" charset="0"/>
                <a:ea typeface="+mj-ea"/>
                <a:cs typeface="Helvetica Neue" panose="02000503000000020004" pitchFamily="2" charset="0"/>
                <a:sym typeface="Arial"/>
              </a:rPr>
              <a:t>ショートプレゼン</a:t>
            </a:r>
            <a:r>
              <a:rPr lang="ja-JP" altLang="en-US" sz="2400" b="1" i="0" u="none" strike="noStrike" cap="none" dirty="0">
                <a:solidFill>
                  <a:schemeClr val="dk1"/>
                </a:solidFill>
                <a:latin typeface="Helvetica Neue" panose="02000503000000020004" pitchFamily="2" charset="0"/>
                <a:ea typeface="+mj-ea"/>
                <a:cs typeface="Helvetica Neue" panose="02000503000000020004" pitchFamily="2" charset="0"/>
                <a:sym typeface="Arial"/>
              </a:rPr>
              <a:t>概要</a:t>
            </a:r>
            <a:endParaRPr lang="ja-JP" altLang="en-US" sz="2400" b="1" i="0" u="none" strike="noStrike" cap="none"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sym typeface="Arial"/>
            </a:endParaRPr>
          </a:p>
          <a:p>
            <a:pPr marL="228600" lvl="0" indent="-228600">
              <a:lnSpc>
                <a:spcPct val="150000"/>
              </a:lnSpc>
              <a:spcBef>
                <a:spcPts val="1000"/>
              </a:spcBef>
              <a:buClr>
                <a:schemeClr val="dk1"/>
              </a:buClr>
              <a:buSzPts val="1500"/>
              <a:buFont typeface="Noto Sans Symbols"/>
              <a:buChar char="●"/>
            </a:pPr>
            <a:r>
              <a:rPr lang="ja-JP" altLang="en-US"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ポスターの要点をまとめた</a:t>
            </a:r>
            <a:r>
              <a:rPr lang="ja-JP" altLang="en-US" sz="1500" b="1" i="0" u="sng" strike="noStrike" cap="none" dirty="0">
                <a:solidFill>
                  <a:schemeClr val="dk1"/>
                </a:solidFill>
                <a:latin typeface="Helvetica Neue" panose="02000503000000020004" pitchFamily="2" charset="0"/>
                <a:ea typeface="+mn-ea"/>
                <a:cs typeface="Helvetica Neue" panose="02000503000000020004" pitchFamily="2" charset="0"/>
                <a:sym typeface="Arial"/>
              </a:rPr>
              <a:t>スライド</a:t>
            </a:r>
            <a:r>
              <a:rPr lang="ja-JP" altLang="en-US" sz="1500" b="1" u="sng" dirty="0">
                <a:solidFill>
                  <a:schemeClr val="dk1"/>
                </a:solidFill>
                <a:latin typeface="Helvetica Neue" panose="02000503000000020004" pitchFamily="2" charset="0"/>
                <a:ea typeface="+mn-ea"/>
                <a:cs typeface="Helvetica Neue" panose="02000503000000020004" pitchFamily="2" charset="0"/>
              </a:rPr>
              <a:t>１</a:t>
            </a:r>
            <a:r>
              <a:rPr lang="ja-JP" altLang="en-US" sz="1500" b="1" i="0" u="sng" strike="noStrike" cap="none" dirty="0">
                <a:solidFill>
                  <a:schemeClr val="dk1"/>
                </a:solidFill>
                <a:latin typeface="Helvetica Neue" panose="02000503000000020004" pitchFamily="2" charset="0"/>
                <a:ea typeface="+mn-ea"/>
                <a:cs typeface="Helvetica Neue" panose="02000503000000020004" pitchFamily="2" charset="0"/>
                <a:sym typeface="Arial"/>
              </a:rPr>
              <a:t>枚</a:t>
            </a:r>
            <a:r>
              <a:rPr lang="ja-JP" altLang="en-US" sz="1500" b="0" i="0" u="sng" strike="noStrike" cap="none" dirty="0">
                <a:solidFill>
                  <a:schemeClr val="dk1"/>
                </a:solidFill>
                <a:latin typeface="Helvetica Neue" panose="02000503000000020004" pitchFamily="2" charset="0"/>
                <a:ea typeface="+mn-ea"/>
                <a:cs typeface="Helvetica Neue" panose="02000503000000020004" pitchFamily="2" charset="0"/>
                <a:sym typeface="Arial"/>
              </a:rPr>
              <a:t>を</a:t>
            </a:r>
            <a:r>
              <a:rPr lang="ja-JP" altLang="en-US" sz="1500" b="0" i="0" strike="noStrike" cap="none" dirty="0">
                <a:solidFill>
                  <a:schemeClr val="dk1"/>
                </a:solidFill>
                <a:latin typeface="Helvetica Neue" panose="02000503000000020004" pitchFamily="2" charset="0"/>
                <a:ea typeface="+mn-ea"/>
                <a:cs typeface="Helvetica Neue" panose="02000503000000020004" pitchFamily="2" charset="0"/>
                <a:sym typeface="Arial"/>
              </a:rPr>
              <a:t>用意し</a:t>
            </a:r>
            <a:r>
              <a:rPr lang="ja-JP" altLang="en-US" sz="1500" dirty="0">
                <a:solidFill>
                  <a:schemeClr val="dk1"/>
                </a:solidFill>
                <a:latin typeface="Helvetica Neue" panose="02000503000000020004" pitchFamily="2" charset="0"/>
                <a:ea typeface="+mn-ea"/>
                <a:cs typeface="Helvetica Neue" panose="02000503000000020004" pitchFamily="2" charset="0"/>
              </a:rPr>
              <a:t>、</a:t>
            </a:r>
            <a:r>
              <a:rPr lang="ja-JP" altLang="en-US" sz="1500" b="1" i="0" u="sng" strike="noStrike" cap="none" dirty="0">
                <a:solidFill>
                  <a:schemeClr val="dk1"/>
                </a:solidFill>
                <a:latin typeface="Helvetica Neue" panose="02000503000000020004" pitchFamily="2" charset="0"/>
                <a:ea typeface="+mn-ea"/>
                <a:cs typeface="Helvetica Neue" panose="02000503000000020004" pitchFamily="2" charset="0"/>
                <a:sym typeface="Arial"/>
              </a:rPr>
              <a:t>締切</a:t>
            </a:r>
            <a:r>
              <a:rPr lang="en-US" altLang="ja-JP" sz="1500" b="1" i="0" u="sng" strike="noStrike" cap="none"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sym typeface="Arial"/>
              </a:rPr>
              <a:t> </a:t>
            </a:r>
            <a:r>
              <a:rPr lang="en-US" altLang="ja-JP" sz="1500" b="1" u="sng"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rPr>
              <a:t>2</a:t>
            </a:r>
            <a:r>
              <a:rPr lang="ja-JP" altLang="ja-JP" sz="1500" b="1" u="sng" dirty="0">
                <a:solidFill>
                  <a:schemeClr val="dk1"/>
                </a:solidFill>
                <a:latin typeface="Helvetica Neue" panose="02000503000000020004" pitchFamily="2" charset="0"/>
                <a:cs typeface="Helvetica Neue" panose="02000503000000020004" pitchFamily="2" charset="0"/>
              </a:rPr>
              <a:t>/</a:t>
            </a:r>
            <a:r>
              <a:rPr lang="en-US" altLang="ja-JP" sz="1500" b="1" u="sng" dirty="0">
                <a:solidFill>
                  <a:schemeClr val="dk1"/>
                </a:solidFill>
                <a:latin typeface="Helvetica Neue" panose="02000503000000020004" pitchFamily="2" charset="0"/>
                <a:cs typeface="Helvetica Neue" panose="02000503000000020004" pitchFamily="2" charset="0"/>
              </a:rPr>
              <a:t>7</a:t>
            </a:r>
            <a:r>
              <a:rPr lang="ja-JP" altLang="ja-JP" sz="1500" b="1" u="sng" dirty="0">
                <a:solidFill>
                  <a:schemeClr val="dk1"/>
                </a:solidFill>
                <a:latin typeface="Helvetica Neue" panose="02000503000000020004" pitchFamily="2" charset="0"/>
                <a:cs typeface="Helvetica Neue" panose="02000503000000020004" pitchFamily="2" charset="0"/>
              </a:rPr>
              <a:t> (</a:t>
            </a:r>
            <a:r>
              <a:rPr lang="ja-JP" altLang="en-US" sz="1500" b="1" u="sng" dirty="0">
                <a:solidFill>
                  <a:schemeClr val="dk1"/>
                </a:solidFill>
                <a:latin typeface="Helvetica Neue" panose="02000503000000020004" pitchFamily="2" charset="0"/>
                <a:cs typeface="Helvetica Neue" panose="02000503000000020004" pitchFamily="2" charset="0"/>
              </a:rPr>
              <a:t>火</a:t>
            </a:r>
            <a:r>
              <a:rPr lang="ja-JP" altLang="ja-JP" sz="1500" b="1" u="sng" dirty="0">
                <a:solidFill>
                  <a:schemeClr val="dk1"/>
                </a:solidFill>
                <a:latin typeface="Helvetica Neue" panose="02000503000000020004" pitchFamily="2" charset="0"/>
                <a:cs typeface="Helvetica Neue" panose="02000503000000020004" pitchFamily="2" charset="0"/>
              </a:rPr>
              <a:t>)</a:t>
            </a:r>
            <a:r>
              <a:rPr lang="en-US" altLang="ja-JP" sz="1500" b="1" u="sng" dirty="0">
                <a:solidFill>
                  <a:schemeClr val="dk1"/>
                </a:solidFill>
                <a:latin typeface="Helvetica Neue" panose="02000503000000020004" pitchFamily="2" charset="0"/>
                <a:ea typeface="+mn-ea"/>
                <a:cs typeface="Helvetica Neue" panose="02000503000000020004" pitchFamily="2" charset="0"/>
              </a:rPr>
              <a:t> 12:00 </a:t>
            </a:r>
            <a:r>
              <a:rPr lang="ja-JP" altLang="en-US" sz="1500" dirty="0">
                <a:solidFill>
                  <a:schemeClr val="dk1"/>
                </a:solidFill>
                <a:latin typeface="Helvetica Neue" panose="02000503000000020004" pitchFamily="2" charset="0"/>
                <a:ea typeface="+mn-ea"/>
                <a:cs typeface="Helvetica Neue" panose="02000503000000020004" pitchFamily="2" charset="0"/>
              </a:rPr>
              <a:t>までに事前提出</a:t>
            </a:r>
            <a:r>
              <a:rPr lang="ja-JP" altLang="en-US"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a:t>
            </a:r>
          </a:p>
          <a:p>
            <a:pPr marL="228600" marR="0" lvl="0" indent="-228600" algn="l" rtl="0">
              <a:lnSpc>
                <a:spcPct val="150000"/>
              </a:lnSpc>
              <a:spcBef>
                <a:spcPts val="1000"/>
              </a:spcBef>
              <a:spcAft>
                <a:spcPts val="0"/>
              </a:spcAft>
              <a:buClr>
                <a:schemeClr val="dk1"/>
              </a:buClr>
              <a:buSzPts val="1500"/>
              <a:buFont typeface="Noto Sans Symbols"/>
              <a:buChar char="●"/>
            </a:pPr>
            <a:r>
              <a:rPr lang="ja-JP" altLang="en-US"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当日、提出されたスライドを運営委員が画面共有</a:t>
            </a:r>
            <a:r>
              <a:rPr lang="ja-JP" altLang="en-US" sz="1500" dirty="0">
                <a:solidFill>
                  <a:schemeClr val="dk1"/>
                </a:solidFill>
                <a:latin typeface="Helvetica Neue" panose="02000503000000020004" pitchFamily="2" charset="0"/>
                <a:ea typeface="+mn-ea"/>
                <a:cs typeface="Helvetica Neue" panose="02000503000000020004" pitchFamily="2" charset="0"/>
              </a:rPr>
              <a:t>する。</a:t>
            </a:r>
            <a:r>
              <a:rPr lang="ja-JP" altLang="en-US"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発表者はそれに合わせて</a:t>
            </a:r>
            <a:r>
              <a:rPr lang="ja-JP" altLang="en-US" sz="1500" b="1" u="sng" dirty="0">
                <a:solidFill>
                  <a:schemeClr val="dk1"/>
                </a:solidFill>
                <a:latin typeface="Helvetica Neue" panose="02000503000000020004" pitchFamily="2" charset="0"/>
                <a:ea typeface="+mn-ea"/>
                <a:cs typeface="Helvetica Neue" panose="02000503000000020004" pitchFamily="2" charset="0"/>
              </a:rPr>
              <a:t>１</a:t>
            </a:r>
            <a:r>
              <a:rPr lang="ja-JP" altLang="en-US" sz="1500" b="1" i="0" u="sng" strike="noStrike" cap="none" dirty="0">
                <a:solidFill>
                  <a:schemeClr val="dk1"/>
                </a:solidFill>
                <a:latin typeface="Helvetica Neue" panose="02000503000000020004" pitchFamily="2" charset="0"/>
                <a:ea typeface="+mn-ea"/>
                <a:cs typeface="Helvetica Neue" panose="02000503000000020004" pitchFamily="2" charset="0"/>
                <a:sym typeface="Arial"/>
              </a:rPr>
              <a:t>分以内（時間厳守）</a:t>
            </a:r>
            <a:r>
              <a:rPr lang="ja-JP" altLang="en-US"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の</a:t>
            </a:r>
            <a:r>
              <a:rPr lang="ja-JP" altLang="en-US" sz="1500" dirty="0">
                <a:solidFill>
                  <a:schemeClr val="dk1"/>
                </a:solidFill>
                <a:latin typeface="Helvetica Neue" panose="02000503000000020004" pitchFamily="2" charset="0"/>
                <a:ea typeface="+mn-ea"/>
                <a:cs typeface="Helvetica Neue" panose="02000503000000020004" pitchFamily="2" charset="0"/>
              </a:rPr>
              <a:t>ショートプレゼンを行う</a:t>
            </a:r>
            <a:r>
              <a:rPr lang="ja-JP"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 </a:t>
            </a:r>
            <a:endParaRPr sz="1500" b="0" i="0" u="none" strike="noStrike" cap="none"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sym typeface="Arial"/>
            </a:endParaRPr>
          </a:p>
          <a:p>
            <a:pPr marL="228600" lvl="0" indent="-228600">
              <a:lnSpc>
                <a:spcPct val="150000"/>
              </a:lnSpc>
              <a:spcBef>
                <a:spcPts val="1000"/>
              </a:spcBef>
              <a:buClr>
                <a:schemeClr val="dk1"/>
              </a:buClr>
              <a:buSzPts val="1500"/>
              <a:buFont typeface="Noto Sans Symbols"/>
              <a:buChar char="●"/>
            </a:pPr>
            <a:r>
              <a:rPr lang="ja-JP" altLang="en-US" sz="1500" dirty="0">
                <a:solidFill>
                  <a:schemeClr val="dk1"/>
                </a:solidFill>
                <a:latin typeface="Helvetica Neue" panose="02000503000000020004" pitchFamily="2" charset="0"/>
                <a:ea typeface="+mn-ea"/>
                <a:cs typeface="Helvetica Neue" panose="02000503000000020004" pitchFamily="2" charset="0"/>
              </a:rPr>
              <a:t>プレゼン</a:t>
            </a:r>
            <a:r>
              <a:rPr lang="ja-JP"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は「専攻、名前、タイトル」から始め</a:t>
            </a:r>
            <a:r>
              <a:rPr lang="ja-JP" altLang="en-US"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る</a:t>
            </a:r>
            <a:r>
              <a:rPr lang="ja-JP"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a:t>
            </a:r>
            <a:r>
              <a:rPr lang="ja-JP" altLang="en-US" sz="1500" b="1" u="sng" dirty="0">
                <a:solidFill>
                  <a:schemeClr val="dk1"/>
                </a:solidFill>
                <a:latin typeface="Helvetica Neue" panose="02000503000000020004" pitchFamily="2" charset="0"/>
                <a:ea typeface="+mn-ea"/>
                <a:cs typeface="Helvetica Neue" panose="02000503000000020004" pitchFamily="2" charset="0"/>
              </a:rPr>
              <a:t>ポインターおよびマーカーの操作はできません</a:t>
            </a:r>
            <a:r>
              <a:rPr lang="ja-JP" altLang="en-US" sz="1500" dirty="0">
                <a:solidFill>
                  <a:schemeClr val="dk1"/>
                </a:solidFill>
                <a:latin typeface="Helvetica Neue" panose="02000503000000020004" pitchFamily="2" charset="0"/>
                <a:ea typeface="+mn-ea"/>
                <a:cs typeface="Helvetica Neue" panose="02000503000000020004" pitchFamily="2" charset="0"/>
              </a:rPr>
              <a:t>。</a:t>
            </a:r>
            <a:endParaRPr lang="en-US" altLang="ja-JP" sz="1500" b="0" i="0" u="none" strike="noStrike" cap="none"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sym typeface="Arial"/>
            </a:endParaRPr>
          </a:p>
          <a:p>
            <a:pPr lvl="0">
              <a:lnSpc>
                <a:spcPct val="120000"/>
              </a:lnSpc>
              <a:spcBef>
                <a:spcPts val="2200"/>
              </a:spcBef>
              <a:buClr>
                <a:schemeClr val="dk1"/>
              </a:buClr>
              <a:buSzPts val="1500"/>
            </a:pPr>
            <a:r>
              <a:rPr lang="ja-JP" altLang="en-US" sz="2400" b="1" dirty="0">
                <a:solidFill>
                  <a:schemeClr val="dk1"/>
                </a:solidFill>
                <a:latin typeface="Helvetica Neue" panose="02000503000000020004" pitchFamily="2" charset="0"/>
                <a:ea typeface="+mj-ea"/>
                <a:cs typeface="Helvetica Neue" panose="02000503000000020004" pitchFamily="2" charset="0"/>
              </a:rPr>
              <a:t>ショートプレゼン用のスライド作成</a:t>
            </a:r>
            <a:r>
              <a:rPr lang="ja-JP" altLang="ja-JP" sz="2400" b="1" dirty="0">
                <a:solidFill>
                  <a:schemeClr val="dk1"/>
                </a:solidFill>
                <a:latin typeface="Helvetica Neue" panose="02000503000000020004" pitchFamily="2" charset="0"/>
                <a:ea typeface="+mj-ea"/>
                <a:cs typeface="Helvetica Neue" panose="02000503000000020004" pitchFamily="2" charset="0"/>
              </a:rPr>
              <a:t>に関する注意点</a:t>
            </a:r>
            <a:endParaRPr lang="ja-JP" altLang="en-US" sz="2400" b="1" dirty="0">
              <a:solidFill>
                <a:schemeClr val="dk1"/>
              </a:solidFill>
              <a:latin typeface="Helvetica Neue" panose="02000503000000020004" pitchFamily="2" charset="0"/>
              <a:ea typeface="+mn-ea"/>
              <a:cs typeface="Helvetica Neue" panose="02000503000000020004" pitchFamily="2" charset="0"/>
            </a:endParaRPr>
          </a:p>
          <a:p>
            <a:pPr marL="228600" indent="-228600">
              <a:lnSpc>
                <a:spcPct val="150000"/>
              </a:lnSpc>
              <a:spcBef>
                <a:spcPts val="1000"/>
              </a:spcBef>
              <a:buClr>
                <a:schemeClr val="dk1"/>
              </a:buClr>
              <a:buSzPts val="1500"/>
              <a:buFont typeface="Noto Sans Symbols"/>
              <a:buChar char="●"/>
            </a:pPr>
            <a:r>
              <a:rPr lang="ja-JP" altLang="en-US" sz="1500" b="1" u="sng" dirty="0">
                <a:solidFill>
                  <a:schemeClr val="dk1"/>
                </a:solidFill>
                <a:latin typeface="Helvetica Neue" panose="02000503000000020004" pitchFamily="2" charset="0"/>
                <a:ea typeface="+mn-ea"/>
                <a:cs typeface="Helvetica Neue" panose="02000503000000020004" pitchFamily="2" charset="0"/>
              </a:rPr>
              <a:t>アスペクト比は</a:t>
            </a:r>
            <a:r>
              <a:rPr lang="en-US" altLang="ja-JP" sz="1500" b="1" u="sng"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rPr>
              <a:t> 16:9</a:t>
            </a:r>
            <a:r>
              <a:rPr lang="en-US" altLang="ja-JP" sz="1500"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rPr>
              <a:t> </a:t>
            </a:r>
            <a:r>
              <a:rPr lang="ja-JP" altLang="en-US" sz="1500" dirty="0">
                <a:solidFill>
                  <a:schemeClr val="dk1"/>
                </a:solidFill>
                <a:latin typeface="Helvetica Neue" panose="02000503000000020004" pitchFamily="2" charset="0"/>
                <a:ea typeface="+mn-ea"/>
                <a:cs typeface="Helvetica Neue" panose="02000503000000020004" pitchFamily="2" charset="0"/>
              </a:rPr>
              <a:t>とし、</a:t>
            </a:r>
            <a:r>
              <a:rPr lang="en-US" altLang="ja-JP" sz="1500"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rPr>
              <a:t>PC </a:t>
            </a:r>
            <a:r>
              <a:rPr lang="ja-JP" altLang="en-US" sz="1500" dirty="0">
                <a:solidFill>
                  <a:schemeClr val="dk1"/>
                </a:solidFill>
                <a:latin typeface="Helvetica Neue" panose="02000503000000020004" pitchFamily="2" charset="0"/>
                <a:ea typeface="+mn-ea"/>
                <a:cs typeface="Helvetica Neue" panose="02000503000000020004" pitchFamily="2" charset="0"/>
              </a:rPr>
              <a:t>の全画面表示で判読できる文字サイズにする。</a:t>
            </a:r>
          </a:p>
          <a:p>
            <a:pPr marL="228600" indent="-228600">
              <a:lnSpc>
                <a:spcPct val="150000"/>
              </a:lnSpc>
              <a:spcBef>
                <a:spcPts val="1000"/>
              </a:spcBef>
              <a:buClr>
                <a:schemeClr val="dk1"/>
              </a:buClr>
              <a:buSzPts val="1500"/>
              <a:buFont typeface="Noto Sans Symbols"/>
              <a:buChar char="●"/>
            </a:pPr>
            <a:r>
              <a:rPr lang="ja-JP" altLang="en-US" sz="1500" dirty="0">
                <a:latin typeface="Helvetica Neue" panose="02000503000000020004" pitchFamily="2" charset="0"/>
                <a:ea typeface="+mn-ea"/>
                <a:cs typeface="Helvetica Neue" panose="02000503000000020004" pitchFamily="2" charset="0"/>
              </a:rPr>
              <a:t>スライド上部にタイトル・専攻名・氏名、スライド右上に</a:t>
            </a:r>
            <a:r>
              <a:rPr lang="ja-JP" altLang="en-US" sz="1500" dirty="0">
                <a:latin typeface="Helvetica Neue" panose="02000503000000020004" pitchFamily="2" charset="0"/>
                <a:cs typeface="Helvetica Neue" panose="02000503000000020004" pitchFamily="2" charset="0"/>
              </a:rPr>
              <a:t>発表者番号を</a:t>
            </a:r>
            <a:r>
              <a:rPr lang="ja-JP" altLang="en-US" sz="1500" dirty="0">
                <a:latin typeface="Helvetica Neue" panose="02000503000000020004" pitchFamily="2" charset="0"/>
                <a:ea typeface="+mn-ea"/>
                <a:cs typeface="Helvetica Neue" panose="02000503000000020004" pitchFamily="2" charset="0"/>
              </a:rPr>
              <a:t>「赤字・赤丸枠囲い」で記載。</a:t>
            </a:r>
            <a:endParaRPr lang="en-US" altLang="ja-JP" sz="1500" dirty="0">
              <a:latin typeface="Helvetica Neue" panose="02000503000000020004" pitchFamily="2" charset="0"/>
              <a:ea typeface="Helvetica Neue" panose="02000503000000020004" pitchFamily="2" charset="0"/>
              <a:cs typeface="Helvetica Neue" panose="02000503000000020004" pitchFamily="2" charset="0"/>
            </a:endParaRPr>
          </a:p>
          <a:p>
            <a:pPr marL="228600" indent="-228600">
              <a:lnSpc>
                <a:spcPct val="150000"/>
              </a:lnSpc>
              <a:spcBef>
                <a:spcPts val="1000"/>
              </a:spcBef>
              <a:buClr>
                <a:schemeClr val="dk1"/>
              </a:buClr>
              <a:buSzPts val="1500"/>
              <a:buFont typeface="Noto Sans Symbols"/>
              <a:buChar char="●"/>
            </a:pPr>
            <a:r>
              <a:rPr lang="ja-JP" altLang="en-US" sz="1500" dirty="0">
                <a:solidFill>
                  <a:schemeClr val="dk1"/>
                </a:solidFill>
                <a:latin typeface="Helvetica Neue" panose="02000503000000020004" pitchFamily="2" charset="0"/>
                <a:ea typeface="+mn-ea"/>
                <a:cs typeface="Helvetica Neue" panose="02000503000000020004" pitchFamily="2" charset="0"/>
              </a:rPr>
              <a:t>スライド・プレゼンは日本語・英語どちらでも作成可。</a:t>
            </a:r>
            <a:endParaRPr lang="en-US" altLang="ja-JP" sz="1500"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endParaRPr>
          </a:p>
          <a:p>
            <a:pPr marL="228600" indent="-228600">
              <a:lnSpc>
                <a:spcPct val="150000"/>
              </a:lnSpc>
              <a:spcBef>
                <a:spcPts val="1000"/>
              </a:spcBef>
              <a:buClr>
                <a:schemeClr val="dk1"/>
              </a:buClr>
              <a:buSzPts val="1500"/>
              <a:buFont typeface="Noto Sans Symbols"/>
              <a:buChar char="●"/>
            </a:pPr>
            <a:r>
              <a:rPr lang="ja-JP" altLang="en-US" sz="1500" b="1" u="sng" dirty="0">
                <a:solidFill>
                  <a:schemeClr val="dk1"/>
                </a:solidFill>
                <a:latin typeface="Helvetica Neue" panose="02000503000000020004" pitchFamily="2" charset="0"/>
                <a:ea typeface="+mn-ea"/>
                <a:cs typeface="Helvetica Neue" panose="02000503000000020004" pitchFamily="2" charset="0"/>
              </a:rPr>
              <a:t>アニメーションおよび動画の使用はできません</a:t>
            </a:r>
            <a:r>
              <a:rPr lang="ja-JP" altLang="en-US" sz="1500" dirty="0">
                <a:solidFill>
                  <a:schemeClr val="dk1"/>
                </a:solidFill>
                <a:latin typeface="Helvetica Neue" panose="02000503000000020004" pitchFamily="2" charset="0"/>
                <a:ea typeface="+mn-ea"/>
                <a:cs typeface="Helvetica Neue" panose="02000503000000020004" pitchFamily="2" charset="0"/>
              </a:rPr>
              <a:t>。</a:t>
            </a:r>
            <a:endParaRPr lang="en-US" altLang="ja-JP" sz="1500" dirty="0">
              <a:solidFill>
                <a:schemeClr val="dk1"/>
              </a:solidFill>
              <a:latin typeface="Helvetica Neue" panose="02000503000000020004" pitchFamily="2" charset="0"/>
              <a:ea typeface="+mn-ea"/>
              <a:cs typeface="Helvetica Neue" panose="02000503000000020004" pitchFamily="2" charset="0"/>
            </a:endParaRPr>
          </a:p>
          <a:p>
            <a:pPr marL="228600" indent="-228600">
              <a:lnSpc>
                <a:spcPct val="150000"/>
              </a:lnSpc>
              <a:spcBef>
                <a:spcPts val="1000"/>
              </a:spcBef>
              <a:buClr>
                <a:schemeClr val="dk1"/>
              </a:buClr>
              <a:buSzPts val="1500"/>
              <a:buFont typeface="Noto Sans Symbols"/>
              <a:buChar char="●"/>
            </a:pPr>
            <a:r>
              <a:rPr lang="ja-JP" altLang="en-US" sz="1500" dirty="0">
                <a:solidFill>
                  <a:schemeClr val="dk1"/>
                </a:solidFill>
                <a:latin typeface="Helvetica Neue" panose="02000503000000020004" pitchFamily="2" charset="0"/>
                <a:ea typeface="+mn-ea"/>
                <a:cs typeface="Helvetica Neue" panose="02000503000000020004" pitchFamily="2" charset="0"/>
              </a:rPr>
              <a:t>画像は </a:t>
            </a:r>
            <a:r>
              <a:rPr lang="en-US" altLang="ja-JP" sz="1500" dirty="0">
                <a:solidFill>
                  <a:schemeClr val="dk1"/>
                </a:solidFill>
                <a:latin typeface="Helvetica Neue" panose="02000503000000020004" pitchFamily="2" charset="0"/>
                <a:ea typeface="+mn-ea"/>
                <a:cs typeface="Helvetica Neue" panose="02000503000000020004" pitchFamily="2" charset="0"/>
              </a:rPr>
              <a:t>300 dpi </a:t>
            </a:r>
            <a:r>
              <a:rPr lang="ja-JP" altLang="en-US" sz="1500" dirty="0">
                <a:solidFill>
                  <a:schemeClr val="dk1"/>
                </a:solidFill>
                <a:latin typeface="Helvetica Neue" panose="02000503000000020004" pitchFamily="2" charset="0"/>
                <a:ea typeface="+mn-ea"/>
                <a:cs typeface="Helvetica Neue" panose="02000503000000020004" pitchFamily="2" charset="0"/>
              </a:rPr>
              <a:t>以上での作成</a:t>
            </a:r>
            <a:r>
              <a:rPr lang="ja-JP" altLang="en-US" sz="1500">
                <a:solidFill>
                  <a:schemeClr val="dk1"/>
                </a:solidFill>
                <a:latin typeface="Helvetica Neue" panose="02000503000000020004" pitchFamily="2" charset="0"/>
                <a:ea typeface="+mn-ea"/>
                <a:cs typeface="Helvetica Neue" panose="02000503000000020004" pitchFamily="2" charset="0"/>
              </a:rPr>
              <a:t>を推奨します</a:t>
            </a:r>
            <a:r>
              <a:rPr lang="ja-JP" altLang="en-US" sz="1500" dirty="0">
                <a:solidFill>
                  <a:schemeClr val="dk1"/>
                </a:solidFill>
                <a:latin typeface="Helvetica Neue" panose="02000503000000020004" pitchFamily="2" charset="0"/>
                <a:ea typeface="+mn-ea"/>
                <a:cs typeface="Helvetica Neue" panose="02000503000000020004" pitchFamily="2" charset="0"/>
              </a:rPr>
              <a:t>。</a:t>
            </a:r>
            <a:endParaRPr lang="en-US" altLang="ja-JP" sz="1500"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endParaRPr>
          </a:p>
          <a:p>
            <a:pPr marL="228600" indent="-228600">
              <a:lnSpc>
                <a:spcPct val="150000"/>
              </a:lnSpc>
              <a:spcBef>
                <a:spcPts val="1000"/>
              </a:spcBef>
              <a:buClr>
                <a:schemeClr val="dk1"/>
              </a:buClr>
              <a:buSzPts val="1500"/>
              <a:buFont typeface="Noto Sans Symbols"/>
              <a:buChar char="●"/>
            </a:pPr>
            <a:r>
              <a:rPr lang="ja-JP" altLang="en-US" sz="1500" dirty="0">
                <a:solidFill>
                  <a:schemeClr val="dk1"/>
                </a:solidFill>
                <a:latin typeface="Helvetica Neue" panose="02000503000000020004" pitchFamily="2" charset="0"/>
                <a:ea typeface="+mn-ea"/>
                <a:cs typeface="Helvetica Neue" panose="02000503000000020004" pitchFamily="2" charset="0"/>
              </a:rPr>
              <a:t>他分野の参加者にも研究の見どころが伝わるような、わかりやすいスライドとプレゼンにする。</a:t>
            </a:r>
          </a:p>
          <a:p>
            <a:pPr marL="228600" lvl="0" indent="-228600">
              <a:lnSpc>
                <a:spcPct val="150000"/>
              </a:lnSpc>
              <a:spcBef>
                <a:spcPts val="1000"/>
              </a:spcBef>
              <a:buClr>
                <a:schemeClr val="dk1"/>
              </a:buClr>
              <a:buSzPts val="1500"/>
              <a:buFont typeface="Noto Sans Symbols"/>
              <a:buChar char="●"/>
            </a:pPr>
            <a:r>
              <a:rPr lang="ja-JP"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ファイル名</a:t>
            </a:r>
            <a:r>
              <a:rPr lang="ja-JP" altLang="en-US" sz="1500" dirty="0">
                <a:solidFill>
                  <a:schemeClr val="dk1"/>
                </a:solidFill>
                <a:latin typeface="Helvetica Neue" panose="02000503000000020004" pitchFamily="2" charset="0"/>
                <a:ea typeface="+mn-ea"/>
                <a:cs typeface="Helvetica Neue" panose="02000503000000020004" pitchFamily="2" charset="0"/>
              </a:rPr>
              <a:t>を</a:t>
            </a:r>
            <a:r>
              <a:rPr lang="ja-JP"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a:t>
            </a:r>
            <a:r>
              <a:rPr lang="en-US" altLang="ja-JP"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short</a:t>
            </a:r>
            <a:r>
              <a:rPr lang="ja-JP"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_発表者番号_名前」</a:t>
            </a:r>
            <a:r>
              <a:rPr lang="ja-JP" altLang="en-US"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と</a:t>
            </a:r>
            <a:r>
              <a:rPr lang="ja-JP"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し</a:t>
            </a:r>
            <a:r>
              <a:rPr lang="ja-JP" altLang="en-US"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た</a:t>
            </a:r>
            <a:r>
              <a:rPr lang="en-US" altLang="ja-JP" sz="1500" b="0" i="0" u="none" strike="noStrike" cap="none"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sym typeface="Arial"/>
              </a:rPr>
              <a:t> </a:t>
            </a:r>
            <a:r>
              <a:rPr lang="en-US" altLang="ja-JP" sz="1500" b="1" i="0" u="sng" strike="noStrike" cap="none"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sym typeface="Arial"/>
              </a:rPr>
              <a:t>PDF</a:t>
            </a:r>
            <a:r>
              <a:rPr lang="en-US" altLang="ja-JP" sz="1500" b="1" u="sng"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rPr>
              <a:t> </a:t>
            </a:r>
            <a:r>
              <a:rPr lang="ja-JP" altLang="ja-JP" sz="1500" b="1" u="sng" dirty="0">
                <a:solidFill>
                  <a:schemeClr val="dk1"/>
                </a:solidFill>
                <a:latin typeface="Helvetica Neue" panose="02000503000000020004" pitchFamily="2" charset="0"/>
                <a:ea typeface="+mn-ea"/>
                <a:cs typeface="Helvetica Neue" panose="02000503000000020004" pitchFamily="2" charset="0"/>
              </a:rPr>
              <a:t>ファイル</a:t>
            </a:r>
            <a:r>
              <a:rPr lang="ja-JP" altLang="ja-JP" sz="1500" dirty="0">
                <a:solidFill>
                  <a:schemeClr val="dk1"/>
                </a:solidFill>
                <a:latin typeface="Helvetica Neue" panose="02000503000000020004" pitchFamily="2" charset="0"/>
                <a:ea typeface="+mn-ea"/>
                <a:cs typeface="Helvetica Neue" panose="02000503000000020004" pitchFamily="2" charset="0"/>
              </a:rPr>
              <a:t>を</a:t>
            </a:r>
            <a:r>
              <a:rPr lang="en-US" altLang="ja-JP" sz="1500"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rPr>
              <a:t> </a:t>
            </a:r>
            <a:r>
              <a:rPr lang="ja-JP"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Google </a:t>
            </a:r>
            <a:r>
              <a:rPr lang="en-US" altLang="ja-JP" sz="1500" b="0" i="0" u="none" strike="noStrike" cap="none"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sym typeface="Arial"/>
              </a:rPr>
              <a:t>form </a:t>
            </a:r>
            <a:r>
              <a:rPr lang="ja-JP" sz="1500" b="0" i="0" u="none" strike="noStrike" cap="none" dirty="0">
                <a:solidFill>
                  <a:schemeClr val="dk1"/>
                </a:solidFill>
                <a:latin typeface="Helvetica Neue" panose="02000503000000020004" pitchFamily="2" charset="0"/>
                <a:ea typeface="+mn-ea"/>
                <a:cs typeface="Helvetica Neue" panose="02000503000000020004" pitchFamily="2" charset="0"/>
                <a:sym typeface="Arial"/>
              </a:rPr>
              <a:t>に各自アップロード。</a:t>
            </a:r>
            <a:endParaRPr lang="en-US" altLang="ja-JP" sz="1500" b="0" i="0" u="none" strike="noStrike" cap="none"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sym typeface="Arial"/>
            </a:endParaRPr>
          </a:p>
          <a:p>
            <a:pPr lvl="0">
              <a:lnSpc>
                <a:spcPct val="150000"/>
              </a:lnSpc>
              <a:spcBef>
                <a:spcPts val="1000"/>
              </a:spcBef>
              <a:buClr>
                <a:schemeClr val="dk1"/>
              </a:buClr>
              <a:buSzPts val="1500"/>
            </a:pPr>
            <a:r>
              <a:rPr lang="en-US" altLang="ja-JP" sz="1500" dirty="0">
                <a:latin typeface="Helvetica Neue" panose="02000503000000020004" pitchFamily="2" charset="0"/>
                <a:ea typeface="Helvetica Neue" panose="02000503000000020004" pitchFamily="2" charset="0"/>
                <a:cs typeface="Helvetica Neue" panose="02000503000000020004" pitchFamily="2" charset="0"/>
              </a:rPr>
              <a:t>    </a:t>
            </a:r>
            <a:r>
              <a:rPr lang="ja-JP" altLang="ja-JP" sz="1500" dirty="0">
                <a:latin typeface="Helvetica Neue" panose="02000503000000020004" pitchFamily="2" charset="0"/>
                <a:ea typeface="+mn-ea"/>
                <a:cs typeface="Helvetica Neue" panose="02000503000000020004" pitchFamily="2" charset="0"/>
              </a:rPr>
              <a:t>以上の注意を守っていただければ，どのようなソフトウェアを使用して作成しても差し支えありません。</a:t>
            </a:r>
            <a:r>
              <a:rPr lang="ja-JP" altLang="en-US" sz="1500" dirty="0">
                <a:latin typeface="Helvetica Neue" panose="02000503000000020004" pitchFamily="2" charset="0"/>
                <a:ea typeface="+mn-ea"/>
                <a:cs typeface="Helvetica Neue" panose="02000503000000020004" pitchFamily="2" charset="0"/>
              </a:rPr>
              <a:t>次ページにサンプルがあります。</a:t>
            </a:r>
            <a:endParaRPr lang="en-US" altLang="ja-JP" sz="1500" dirty="0">
              <a:solidFill>
                <a:schemeClr val="dk1"/>
              </a:solidFill>
              <a:latin typeface="Helvetica Neue" panose="02000503000000020004" pitchFamily="2" charset="0"/>
              <a:ea typeface="Helvetica Neue" panose="02000503000000020004" pitchFamily="2" charset="0"/>
              <a:cs typeface="Helvetica Neue" panose="02000503000000020004"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3"/>
          <p:cNvSpPr txBox="1">
            <a:spLocks noGrp="1"/>
          </p:cNvSpPr>
          <p:nvPr>
            <p:ph type="title"/>
          </p:nvPr>
        </p:nvSpPr>
        <p:spPr>
          <a:xfrm>
            <a:off x="387928" y="18255"/>
            <a:ext cx="11404679" cy="1325563"/>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Aft>
                <a:spcPts val="0"/>
              </a:spcAft>
              <a:buClr>
                <a:schemeClr val="dk1"/>
              </a:buClr>
              <a:buSzPts val="4400"/>
              <a:buFont typeface="Arial"/>
              <a:buNone/>
            </a:pPr>
            <a:r>
              <a:rPr lang="ja-JP">
                <a:latin typeface="+mn-ea"/>
                <a:ea typeface="+mn-ea"/>
                <a:cs typeface="Arial"/>
                <a:sym typeface="Arial"/>
              </a:rPr>
              <a:t>タイトル</a:t>
            </a:r>
            <a:br>
              <a:rPr lang="ja-JP">
                <a:latin typeface="+mn-ea"/>
                <a:ea typeface="+mn-ea"/>
                <a:cs typeface="Arial"/>
                <a:sym typeface="Arial"/>
              </a:rPr>
            </a:br>
            <a:r>
              <a:rPr lang="ja-JP" altLang="en-US" sz="2800">
                <a:latin typeface="+mn-ea"/>
                <a:ea typeface="+mn-ea"/>
              </a:rPr>
              <a:t>◯◯</a:t>
            </a:r>
            <a:r>
              <a:rPr lang="ja-JP" sz="2800">
                <a:latin typeface="+mn-ea"/>
                <a:ea typeface="+mn-ea"/>
                <a:cs typeface="Arial"/>
                <a:sym typeface="Arial"/>
              </a:rPr>
              <a:t>専攻  東北太郎</a:t>
            </a:r>
            <a:endParaRPr dirty="0">
              <a:latin typeface="+mn-ea"/>
              <a:ea typeface="+mn-ea"/>
              <a:cs typeface="Arial"/>
              <a:sym typeface="Arial"/>
            </a:endParaRPr>
          </a:p>
        </p:txBody>
      </p:sp>
      <p:sp>
        <p:nvSpPr>
          <p:cNvPr id="95" name="Google Shape;95;p3"/>
          <p:cNvSpPr txBox="1">
            <a:spLocks noGrp="1"/>
          </p:cNvSpPr>
          <p:nvPr>
            <p:ph type="body" idx="1"/>
          </p:nvPr>
        </p:nvSpPr>
        <p:spPr>
          <a:xfrm>
            <a:off x="399393" y="1343815"/>
            <a:ext cx="11404679" cy="5403825"/>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dirty="0"/>
          </a:p>
        </p:txBody>
      </p:sp>
      <p:sp>
        <p:nvSpPr>
          <p:cNvPr id="96" name="Google Shape;96;p3"/>
          <p:cNvSpPr/>
          <p:nvPr/>
        </p:nvSpPr>
        <p:spPr>
          <a:xfrm>
            <a:off x="10499834" y="230763"/>
            <a:ext cx="1304239" cy="900545"/>
          </a:xfrm>
          <a:prstGeom prst="ellipse">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3200" b="0" i="0" u="none" strike="noStrike" cap="none">
                <a:solidFill>
                  <a:srgbClr val="FF0000"/>
                </a:solidFill>
                <a:latin typeface="Helvetica Neue" panose="02000503000000020004" pitchFamily="2" charset="0"/>
                <a:ea typeface="+mn-ea"/>
                <a:cs typeface="Helvetica Neue" panose="02000503000000020004" pitchFamily="2" charset="0"/>
                <a:sym typeface="Arial"/>
              </a:rPr>
              <a:t>P01</a:t>
            </a:r>
            <a:endParaRPr sz="3200" b="0" i="0" u="none" strike="noStrike" cap="none">
              <a:solidFill>
                <a:srgbClr val="FF0000"/>
              </a:solidFill>
              <a:latin typeface="Helvetica Neue" panose="02000503000000020004" pitchFamily="2" charset="0"/>
              <a:ea typeface="Helvetica Neue" panose="02000503000000020004" pitchFamily="2" charset="0"/>
              <a:cs typeface="Helvetica Neue" panose="02000503000000020004" pitchFamily="2" charset="0"/>
              <a:sym typeface="Arial"/>
            </a:endParaRPr>
          </a:p>
        </p:txBody>
      </p:sp>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232</Words>
  <Application>Microsoft Office PowerPoint</Application>
  <PresentationFormat>ワイド画面</PresentationFormat>
  <Paragraphs>15</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Helvetica Neue</vt:lpstr>
      <vt:lpstr>ＭＳ Ｐゴシック</vt:lpstr>
      <vt:lpstr>Noto Sans Symbols</vt:lpstr>
      <vt:lpstr>Arial</vt:lpstr>
      <vt:lpstr>Office テーマ</vt:lpstr>
      <vt:lpstr>PowerPoint プレゼンテーション</vt:lpstr>
      <vt:lpstr>タイトル ◯◯専攻  東北太郎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朝倉 由香子</dc:creator>
  <cp:lastModifiedBy>神谷 直紀</cp:lastModifiedBy>
  <cp:revision>54</cp:revision>
  <cp:lastPrinted>2021-12-23T04:19:00Z</cp:lastPrinted>
  <dcterms:created xsi:type="dcterms:W3CDTF">2021-01-04T01:09:34Z</dcterms:created>
  <dcterms:modified xsi:type="dcterms:W3CDTF">2023-01-10T03:33:16Z</dcterms:modified>
</cp:coreProperties>
</file>