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60" r:id="rId2"/>
    <p:sldId id="258" r:id="rId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 roundtripDataSignature="AMtx7mi6gPIBSMBYKEKaWL5Nme1rJFvz5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0"/>
    <p:restoredTop sz="94694"/>
  </p:normalViewPr>
  <p:slideViewPr>
    <p:cSldViewPr snapToGrid="0" snapToObjects="1" showGuides="1">
      <p:cViewPr varScale="1">
        <p:scale>
          <a:sx n="79" d="100"/>
          <a:sy n="79" d="100"/>
        </p:scale>
        <p:origin x="96" y="6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1089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11"/>
        <p:cNvGrpSpPr/>
        <p:nvPr/>
      </p:nvGrpSpPr>
      <p:grpSpPr>
        <a:xfrm>
          <a:off x="0" y="0"/>
          <a:ext cx="0" cy="0"/>
          <a:chOff x="0" y="0"/>
          <a:chExt cx="0" cy="0"/>
        </a:xfrm>
      </p:grpSpPr>
      <p:sp>
        <p:nvSpPr>
          <p:cNvPr id="12" name="Google Shape;1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5"/>
        <p:cNvGrpSpPr/>
        <p:nvPr/>
      </p:nvGrpSpPr>
      <p:grpSpPr>
        <a:xfrm>
          <a:off x="0" y="0"/>
          <a:ext cx="0" cy="0"/>
          <a:chOff x="0" y="0"/>
          <a:chExt cx="0" cy="0"/>
        </a:xfrm>
      </p:grpSpPr>
      <p:sp>
        <p:nvSpPr>
          <p:cNvPr id="16" name="Google Shape;1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1"/>
        <p:cNvGrpSpPr/>
        <p:nvPr/>
      </p:nvGrpSpPr>
      <p:grpSpPr>
        <a:xfrm>
          <a:off x="0" y="0"/>
          <a:ext cx="0" cy="0"/>
          <a:chOff x="0" y="0"/>
          <a:chExt cx="0" cy="0"/>
        </a:xfrm>
      </p:grpSpPr>
      <p:sp>
        <p:nvSpPr>
          <p:cNvPr id="22" name="Google Shape;22;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4" name="Google Shape;64;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p:nvPr/>
        </p:nvSpPr>
        <p:spPr>
          <a:xfrm>
            <a:off x="336000" y="207264"/>
            <a:ext cx="11520000" cy="6473952"/>
          </a:xfrm>
          <a:prstGeom prst="rect">
            <a:avLst/>
          </a:prstGeom>
          <a:noFill/>
          <a:ln>
            <a:noFill/>
          </a:ln>
        </p:spPr>
        <p:txBody>
          <a:bodyPr spcFirstLastPara="1" wrap="square" lIns="91425" tIns="45700" rIns="91425" bIns="45700" anchor="t" anchorCtr="0">
            <a:noAutofit/>
          </a:bodyPr>
          <a:lstStyle/>
          <a:p>
            <a:pPr lvl="0">
              <a:lnSpc>
                <a:spcPct val="90000"/>
              </a:lnSpc>
              <a:buClr>
                <a:schemeClr val="dk1"/>
              </a:buClr>
              <a:buSzPts val="2000"/>
            </a:pPr>
            <a:r>
              <a:rPr lang="en-US" altLang="ja-JP" sz="2000" b="1" dirty="0">
                <a:solidFill>
                  <a:schemeClr val="dk1"/>
                </a:solidFill>
                <a:latin typeface="Helvetica Neue" panose="02000503000000020004" pitchFamily="2" charset="0"/>
                <a:ea typeface="+mj-ea"/>
                <a:cs typeface="Helvetica Neue" panose="02000503000000020004" pitchFamily="2" charset="0"/>
              </a:rPr>
              <a:t>Short presentation outline</a:t>
            </a:r>
          </a:p>
          <a:p>
            <a:pPr marL="230400" lvl="0" indent="-230400">
              <a:lnSpc>
                <a:spcPct val="150000"/>
              </a:lnSpc>
              <a:spcBef>
                <a:spcPts val="800"/>
              </a:spcBef>
              <a:buClr>
                <a:schemeClr val="dk1"/>
              </a:buClr>
              <a:buSzPct val="100000"/>
              <a:buFont typeface="Arial" panose="020B0604020202020204" pitchFamily="34" charset="0"/>
              <a:buChar char="•"/>
            </a:pPr>
            <a:r>
              <a:rPr lang="en-US" altLang="ja-JP" dirty="0">
                <a:solidFill>
                  <a:schemeClr val="dk1"/>
                </a:solidFill>
                <a:latin typeface="Helvetica Neue" panose="02000503000000020004" pitchFamily="2" charset="0"/>
                <a:cs typeface="Helvetica Neue" panose="02000503000000020004" pitchFamily="2" charset="0"/>
              </a:rPr>
              <a:t>Please submit </a:t>
            </a:r>
            <a:r>
              <a:rPr lang="en-US" altLang="ja-JP" b="1" u="sng" dirty="0">
                <a:solidFill>
                  <a:schemeClr val="dk1"/>
                </a:solidFill>
                <a:latin typeface="Helvetica Neue" panose="02000503000000020004" pitchFamily="2" charset="0"/>
                <a:cs typeface="Helvetica Neue" panose="02000503000000020004" pitchFamily="2" charset="0"/>
              </a:rPr>
              <a:t>one slide</a:t>
            </a:r>
            <a:r>
              <a:rPr lang="en-US" altLang="ja-JP" dirty="0">
                <a:solidFill>
                  <a:schemeClr val="dk1"/>
                </a:solidFill>
                <a:latin typeface="Helvetica Neue" panose="02000503000000020004" pitchFamily="2" charset="0"/>
                <a:cs typeface="Helvetica Neue" panose="02000503000000020004" pitchFamily="2" charset="0"/>
              </a:rPr>
              <a:t> summarizing the highlights of your poster (</a:t>
            </a:r>
            <a:r>
              <a:rPr lang="en-US" altLang="ja-JP" b="1" u="sng" dirty="0">
                <a:solidFill>
                  <a:schemeClr val="dk1"/>
                </a:solidFill>
                <a:latin typeface="Helvetica Neue" panose="02000503000000020004" pitchFamily="2" charset="0"/>
                <a:cs typeface="Helvetica Neue" panose="02000503000000020004" pitchFamily="2" charset="0"/>
              </a:rPr>
              <a:t>deadline: Tuesday, Feb. 7, 12:00</a:t>
            </a:r>
            <a:r>
              <a:rPr lang="en-US" altLang="ja-JP" dirty="0">
                <a:solidFill>
                  <a:schemeClr val="dk1"/>
                </a:solidFill>
                <a:latin typeface="Helvetica Neue" panose="02000503000000020004" pitchFamily="2" charset="0"/>
                <a:cs typeface="Helvetica Neue" panose="02000503000000020004" pitchFamily="2" charset="0"/>
              </a:rPr>
              <a:t>).</a:t>
            </a:r>
          </a:p>
          <a:p>
            <a:pPr marL="230400" lvl="0" indent="-230400">
              <a:lnSpc>
                <a:spcPct val="150000"/>
              </a:lnSpc>
              <a:spcBef>
                <a:spcPts val="800"/>
              </a:spcBef>
              <a:buClr>
                <a:schemeClr val="dk1"/>
              </a:buClr>
              <a:buSzPct val="100000"/>
              <a:buFont typeface="Arial" panose="020B0604020202020204" pitchFamily="34" charset="0"/>
              <a:buChar char="•"/>
            </a:pPr>
            <a:r>
              <a:rPr lang="en-US" altLang="ja-JP" dirty="0">
                <a:solidFill>
                  <a:schemeClr val="dk1"/>
                </a:solidFill>
                <a:latin typeface="Helvetica Neue" panose="02000503000000020004" pitchFamily="2" charset="0"/>
                <a:cs typeface="Helvetica Neue" panose="02000503000000020004" pitchFamily="2" charset="0"/>
              </a:rPr>
              <a:t>On the day, the organizer will share the submitted slide on the screen. Poster presenters will have </a:t>
            </a:r>
            <a:r>
              <a:rPr lang="en-US" altLang="ja-JP" b="1" u="sng" dirty="0">
                <a:solidFill>
                  <a:schemeClr val="dk1"/>
                </a:solidFill>
                <a:latin typeface="Helvetica Neue" panose="02000503000000020004" pitchFamily="2" charset="0"/>
                <a:cs typeface="Helvetica Neue" panose="02000503000000020004" pitchFamily="2" charset="0"/>
              </a:rPr>
              <a:t>1 minute</a:t>
            </a:r>
            <a:r>
              <a:rPr lang="en-US" altLang="ja-JP" b="1" dirty="0">
                <a:solidFill>
                  <a:schemeClr val="dk1"/>
                </a:solidFill>
                <a:latin typeface="Helvetica Neue" panose="02000503000000020004" pitchFamily="2" charset="0"/>
                <a:cs typeface="Helvetica Neue" panose="02000503000000020004" pitchFamily="2" charset="0"/>
              </a:rPr>
              <a:t> </a:t>
            </a:r>
            <a:r>
              <a:rPr lang="en-US" altLang="ja-JP" dirty="0">
                <a:solidFill>
                  <a:schemeClr val="dk1"/>
                </a:solidFill>
                <a:latin typeface="Helvetica Neue" panose="02000503000000020004" pitchFamily="2" charset="0"/>
                <a:cs typeface="Helvetica Neue" panose="02000503000000020004" pitchFamily="2" charset="0"/>
              </a:rPr>
              <a:t>to make a short presentation.</a:t>
            </a:r>
          </a:p>
          <a:p>
            <a:pPr marL="230400" lvl="0" indent="-230400">
              <a:lnSpc>
                <a:spcPct val="150000"/>
              </a:lnSpc>
              <a:spcBef>
                <a:spcPts val="800"/>
              </a:spcBef>
              <a:buClr>
                <a:schemeClr val="dk1"/>
              </a:buClr>
              <a:buSzPct val="100000"/>
              <a:buFont typeface="Arial" panose="020B0604020202020204" pitchFamily="34" charset="0"/>
              <a:buChar char="•"/>
            </a:pPr>
            <a:r>
              <a:rPr lang="en-US" altLang="ja-JP" dirty="0">
                <a:solidFill>
                  <a:schemeClr val="dk1"/>
                </a:solidFill>
                <a:latin typeface="Helvetica Neue" panose="02000503000000020004" pitchFamily="2" charset="0"/>
                <a:cs typeface="Helvetica Neue" panose="02000503000000020004" pitchFamily="2" charset="0"/>
              </a:rPr>
              <a:t>The presentation should start with “affiliation, presenter’s name, title”. </a:t>
            </a:r>
          </a:p>
          <a:p>
            <a:pPr marL="230400" lvl="0" indent="-230400">
              <a:lnSpc>
                <a:spcPct val="150000"/>
              </a:lnSpc>
              <a:spcBef>
                <a:spcPts val="800"/>
              </a:spcBef>
              <a:buClr>
                <a:schemeClr val="dk1"/>
              </a:buClr>
              <a:buSzPct val="100000"/>
              <a:buFont typeface="Arial" panose="020B0604020202020204" pitchFamily="34" charset="0"/>
              <a:buChar char="•"/>
            </a:pPr>
            <a:r>
              <a:rPr lang="en-US" altLang="ja-JP" b="1" u="sng" dirty="0">
                <a:solidFill>
                  <a:schemeClr val="dk1"/>
                </a:solidFill>
                <a:latin typeface="Helvetica Neue" panose="02000503000000020004" pitchFamily="2" charset="0"/>
                <a:cs typeface="Helvetica Neue" panose="02000503000000020004" pitchFamily="2" charset="0"/>
              </a:rPr>
              <a:t>Please do not use pointers or markers during your presentation</a:t>
            </a:r>
            <a:r>
              <a:rPr lang="en-US" altLang="ja-JP" dirty="0">
                <a:solidFill>
                  <a:schemeClr val="dk1"/>
                </a:solidFill>
                <a:latin typeface="Helvetica Neue" panose="02000503000000020004" pitchFamily="2" charset="0"/>
                <a:cs typeface="Helvetica Neue" panose="02000503000000020004" pitchFamily="2" charset="0"/>
              </a:rPr>
              <a:t>.</a:t>
            </a:r>
          </a:p>
          <a:p>
            <a:pPr lvl="0">
              <a:lnSpc>
                <a:spcPct val="120000"/>
              </a:lnSpc>
              <a:spcBef>
                <a:spcPts val="1800"/>
              </a:spcBef>
              <a:buClr>
                <a:schemeClr val="dk1"/>
              </a:buClr>
              <a:buSzPts val="2000"/>
            </a:pPr>
            <a:r>
              <a:rPr lang="en-US" altLang="ja-JP" sz="2000" b="1" dirty="0">
                <a:solidFill>
                  <a:schemeClr val="dk1"/>
                </a:solidFill>
                <a:latin typeface="Helvetica Neue" panose="02000503000000020004" pitchFamily="2" charset="0"/>
                <a:ea typeface="+mj-ea"/>
                <a:cs typeface="Helvetica Neue" panose="02000503000000020004" pitchFamily="2" charset="0"/>
              </a:rPr>
              <a:t>Notes on slide preparation</a:t>
            </a:r>
          </a:p>
          <a:p>
            <a:pPr marL="230400" lvl="0" indent="-230400">
              <a:lnSpc>
                <a:spcPct val="150000"/>
              </a:lnSpc>
              <a:spcBef>
                <a:spcPts val="800"/>
              </a:spcBef>
              <a:buClr>
                <a:schemeClr val="dk1"/>
              </a:buClr>
              <a:buSzPct val="100000"/>
              <a:buFont typeface="Arial" panose="020B0604020202020204" pitchFamily="34" charset="0"/>
              <a:buChar char="•"/>
            </a:pPr>
            <a:r>
              <a:rPr lang="en-US" altLang="ja-JP" b="1" u="sng" dirty="0">
                <a:solidFill>
                  <a:schemeClr val="dk1"/>
                </a:solidFill>
                <a:latin typeface="Helvetica Neue" panose="02000503000000020004" pitchFamily="2" charset="0"/>
                <a:cs typeface="Helvetica Neue" panose="02000503000000020004" pitchFamily="2" charset="0"/>
              </a:rPr>
              <a:t>The aspect ratio should be 16:9</a:t>
            </a:r>
            <a:r>
              <a:rPr lang="en-US" altLang="ja-JP" dirty="0">
                <a:solidFill>
                  <a:schemeClr val="dk1"/>
                </a:solidFill>
                <a:latin typeface="Helvetica Neue" panose="02000503000000020004" pitchFamily="2" charset="0"/>
                <a:cs typeface="Helvetica Neue" panose="02000503000000020004" pitchFamily="2" charset="0"/>
              </a:rPr>
              <a:t>, and the font size should be large enough to be readable on a PC screen.</a:t>
            </a:r>
          </a:p>
          <a:p>
            <a:pPr marL="230400" lvl="0" indent="-230400">
              <a:lnSpc>
                <a:spcPct val="150000"/>
              </a:lnSpc>
              <a:spcBef>
                <a:spcPts val="800"/>
              </a:spcBef>
              <a:buClr>
                <a:schemeClr val="dk1"/>
              </a:buClr>
              <a:buSzPct val="100000"/>
              <a:buFont typeface="Arial" panose="020B0604020202020204" pitchFamily="34" charset="0"/>
              <a:buChar char="•"/>
            </a:pPr>
            <a:r>
              <a:rPr lang="en-US" altLang="ja-JP" dirty="0">
                <a:solidFill>
                  <a:schemeClr val="dk1"/>
                </a:solidFill>
                <a:latin typeface="Helvetica Neue" panose="02000503000000020004" pitchFamily="2" charset="0"/>
                <a:cs typeface="Helvetica Neue" panose="02000503000000020004" pitchFamily="2" charset="0"/>
              </a:rPr>
              <a:t>The title, affiliation, and presenter’s name should be placed at the top of the slide, and the presentation number should be placed at the upper right of the slide in red with a red circle around it.</a:t>
            </a:r>
          </a:p>
          <a:p>
            <a:pPr marL="230400" lvl="0" indent="-230400">
              <a:lnSpc>
                <a:spcPct val="150000"/>
              </a:lnSpc>
              <a:spcBef>
                <a:spcPts val="800"/>
              </a:spcBef>
              <a:buClr>
                <a:schemeClr val="dk1"/>
              </a:buClr>
              <a:buSzPct val="100000"/>
              <a:buFont typeface="Arial" panose="020B0604020202020204" pitchFamily="34" charset="0"/>
              <a:buChar char="•"/>
            </a:pPr>
            <a:r>
              <a:rPr lang="en-US" altLang="ja-JP" dirty="0">
                <a:solidFill>
                  <a:schemeClr val="dk1"/>
                </a:solidFill>
                <a:latin typeface="Helvetica Neue" panose="02000503000000020004" pitchFamily="2" charset="0"/>
                <a:cs typeface="Helvetica Neue" panose="02000503000000020004" pitchFamily="2" charset="0"/>
              </a:rPr>
              <a:t>The slide and presentation can be made in either English or Japanese.</a:t>
            </a:r>
          </a:p>
          <a:p>
            <a:pPr marL="230400" lvl="0" indent="-230400">
              <a:lnSpc>
                <a:spcPct val="150000"/>
              </a:lnSpc>
              <a:spcBef>
                <a:spcPts val="800"/>
              </a:spcBef>
              <a:buClr>
                <a:schemeClr val="dk1"/>
              </a:buClr>
              <a:buSzPct val="100000"/>
              <a:buFont typeface="Arial" panose="020B0604020202020204" pitchFamily="34" charset="0"/>
              <a:buChar char="•"/>
            </a:pPr>
            <a:r>
              <a:rPr lang="en-US" altLang="ja-JP" b="1" u="sng" dirty="0">
                <a:solidFill>
                  <a:schemeClr val="dk1"/>
                </a:solidFill>
                <a:latin typeface="Helvetica Neue" panose="02000503000000020004" pitchFamily="2" charset="0"/>
                <a:cs typeface="Helvetica Neue" panose="02000503000000020004" pitchFamily="2" charset="0"/>
              </a:rPr>
              <a:t>Please do not use animation or video.</a:t>
            </a:r>
          </a:p>
          <a:p>
            <a:pPr marL="230400" lvl="0" indent="-230400">
              <a:lnSpc>
                <a:spcPct val="150000"/>
              </a:lnSpc>
              <a:spcBef>
                <a:spcPts val="800"/>
              </a:spcBef>
              <a:buClr>
                <a:schemeClr val="dk1"/>
              </a:buClr>
              <a:buSzPct val="100000"/>
              <a:buFont typeface="Arial" panose="020B0604020202020204" pitchFamily="34" charset="0"/>
              <a:buChar char="•"/>
            </a:pPr>
            <a:r>
              <a:rPr lang="en-US" altLang="ja-JP" dirty="0">
                <a:solidFill>
                  <a:schemeClr val="dk1"/>
                </a:solidFill>
                <a:latin typeface="Helvetica Neue" panose="02000503000000020004" pitchFamily="2" charset="0"/>
                <a:cs typeface="Helvetica Neue" panose="02000503000000020004" pitchFamily="2" charset="0"/>
              </a:rPr>
              <a:t>Figures should be high quality (at least 300 dpi).</a:t>
            </a:r>
          </a:p>
          <a:p>
            <a:pPr marL="230400" lvl="0" indent="-230400">
              <a:lnSpc>
                <a:spcPct val="150000"/>
              </a:lnSpc>
              <a:spcBef>
                <a:spcPts val="800"/>
              </a:spcBef>
              <a:buClr>
                <a:schemeClr val="dk1"/>
              </a:buClr>
              <a:buSzPct val="100000"/>
              <a:buFont typeface="Arial" panose="020B0604020202020204" pitchFamily="34" charset="0"/>
              <a:buChar char="•"/>
            </a:pPr>
            <a:r>
              <a:rPr lang="en-US" altLang="ja-JP" dirty="0">
                <a:solidFill>
                  <a:schemeClr val="dk1"/>
                </a:solidFill>
                <a:latin typeface="Helvetica Neue" panose="02000503000000020004" pitchFamily="2" charset="0"/>
                <a:cs typeface="Helvetica Neue" panose="02000503000000020004" pitchFamily="2" charset="0"/>
              </a:rPr>
              <a:t>The slide and presentation should be simple so that participants from other fields of research can understand the highlights of your research.</a:t>
            </a:r>
          </a:p>
          <a:p>
            <a:pPr marL="230400" lvl="0" indent="-230400">
              <a:lnSpc>
                <a:spcPct val="150000"/>
              </a:lnSpc>
              <a:spcBef>
                <a:spcPts val="800"/>
              </a:spcBef>
              <a:buClr>
                <a:schemeClr val="dk1"/>
              </a:buClr>
              <a:buSzPct val="100000"/>
              <a:buFont typeface="Arial" panose="020B0604020202020204" pitchFamily="34" charset="0"/>
              <a:buChar char="•"/>
            </a:pPr>
            <a:r>
              <a:rPr lang="en-US" altLang="ja-JP" dirty="0">
                <a:solidFill>
                  <a:schemeClr val="dk1"/>
                </a:solidFill>
                <a:latin typeface="Helvetica Neue" panose="02000503000000020004" pitchFamily="2" charset="0"/>
                <a:cs typeface="Helvetica Neue" panose="02000503000000020004" pitchFamily="2" charset="0"/>
              </a:rPr>
              <a:t>The file name should be ”short_[presentation number]_[presenter’s name]”. Please upload the </a:t>
            </a:r>
            <a:r>
              <a:rPr lang="en-US" altLang="ja-JP" b="1" u="sng" dirty="0">
                <a:solidFill>
                  <a:schemeClr val="dk1"/>
                </a:solidFill>
                <a:latin typeface="Helvetica Neue" panose="02000503000000020004" pitchFamily="2" charset="0"/>
                <a:cs typeface="Helvetica Neue" panose="02000503000000020004" pitchFamily="2" charset="0"/>
              </a:rPr>
              <a:t>PDF file</a:t>
            </a:r>
            <a:r>
              <a:rPr lang="en-US" altLang="ja-JP" b="1" dirty="0">
                <a:solidFill>
                  <a:schemeClr val="dk1"/>
                </a:solidFill>
                <a:latin typeface="Helvetica Neue" panose="02000503000000020004" pitchFamily="2" charset="0"/>
                <a:cs typeface="Helvetica Neue" panose="02000503000000020004" pitchFamily="2" charset="0"/>
              </a:rPr>
              <a:t> </a:t>
            </a:r>
            <a:r>
              <a:rPr lang="en-US" altLang="ja-JP" dirty="0">
                <a:solidFill>
                  <a:schemeClr val="dk1"/>
                </a:solidFill>
                <a:latin typeface="Helvetica Neue" panose="02000503000000020004" pitchFamily="2" charset="0"/>
                <a:cs typeface="Helvetica Neue" panose="02000503000000020004" pitchFamily="2" charset="0"/>
              </a:rPr>
              <a:t>to Google form.</a:t>
            </a:r>
          </a:p>
          <a:p>
            <a:pPr lvl="0">
              <a:lnSpc>
                <a:spcPct val="150000"/>
              </a:lnSpc>
              <a:spcBef>
                <a:spcPts val="1200"/>
              </a:spcBef>
              <a:buClr>
                <a:schemeClr val="dk1"/>
              </a:buClr>
              <a:buSzPts val="2000"/>
            </a:pPr>
            <a:r>
              <a:rPr lang="en-US" altLang="ja-JP" dirty="0">
                <a:solidFill>
                  <a:schemeClr val="dk1"/>
                </a:solidFill>
                <a:latin typeface="Helvetica Neue" panose="02000503000000020004" pitchFamily="2" charset="0"/>
                <a:ea typeface="+mj-ea"/>
                <a:cs typeface="Helvetica Neue" panose="02000503000000020004" pitchFamily="2" charset="0"/>
              </a:rPr>
              <a:t> P</a:t>
            </a:r>
            <a:r>
              <a:rPr lang="en-US" altLang="ja-JP" dirty="0">
                <a:solidFill>
                  <a:schemeClr val="dk1"/>
                </a:solidFill>
                <a:latin typeface="Helvetica Neue" panose="02000503000000020004" pitchFamily="2" charset="0"/>
                <a:cs typeface="Helvetica Neue" panose="02000503000000020004" pitchFamily="2" charset="0"/>
              </a:rPr>
              <a:t>resenters</a:t>
            </a:r>
            <a:r>
              <a:rPr lang="en-US" altLang="ja-JP" dirty="0">
                <a:solidFill>
                  <a:schemeClr val="dk1"/>
                </a:solidFill>
                <a:latin typeface="Helvetica Neue" panose="02000503000000020004" pitchFamily="2" charset="0"/>
                <a:ea typeface="+mj-ea"/>
                <a:cs typeface="Helvetica Neue" panose="02000503000000020004" pitchFamily="2" charset="0"/>
              </a:rPr>
              <a:t> can use any software to prepare the slide if they follow the above instructions. The next slide shows a sample.</a:t>
            </a:r>
          </a:p>
        </p:txBody>
      </p:sp>
    </p:spTree>
    <p:extLst>
      <p:ext uri="{BB962C8B-B14F-4D97-AF65-F5344CB8AC3E}">
        <p14:creationId xmlns:p14="http://schemas.microsoft.com/office/powerpoint/2010/main" val="836031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3"/>
          <p:cNvSpPr txBox="1">
            <a:spLocks noGrp="1"/>
          </p:cNvSpPr>
          <p:nvPr>
            <p:ph type="title"/>
          </p:nvPr>
        </p:nvSpPr>
        <p:spPr>
          <a:xfrm>
            <a:off x="387928" y="18255"/>
            <a:ext cx="11404679" cy="1325563"/>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Aft>
                <a:spcPts val="0"/>
              </a:spcAft>
              <a:buClr>
                <a:schemeClr val="dk1"/>
              </a:buClr>
              <a:buSzPts val="4400"/>
              <a:buFont typeface="Arial"/>
              <a:buNone/>
            </a:pPr>
            <a:r>
              <a:rPr lang="en-US" altLang="ja-JP" dirty="0">
                <a:latin typeface="Helvetica Neue" panose="02000503000000020004" pitchFamily="2" charset="0"/>
                <a:ea typeface="Helvetica Neue" panose="02000503000000020004" pitchFamily="2" charset="0"/>
                <a:cs typeface="Helvetica Neue" panose="02000503000000020004" pitchFamily="2" charset="0"/>
                <a:sym typeface="Arial"/>
              </a:rPr>
              <a:t>Title</a:t>
            </a:r>
            <a:br>
              <a:rPr lang="ja-JP">
                <a:latin typeface="Helvetica Neue" panose="02000503000000020004" pitchFamily="2" charset="0"/>
                <a:ea typeface="+mn-ea"/>
                <a:cs typeface="Helvetica Neue" panose="02000503000000020004" pitchFamily="2" charset="0"/>
                <a:sym typeface="Arial"/>
              </a:rPr>
            </a:br>
            <a:r>
              <a:rPr lang="en-US" altLang="ja-JP" sz="2800" dirty="0">
                <a:latin typeface="Helvetica Neue" panose="02000503000000020004" pitchFamily="2" charset="0"/>
                <a:ea typeface="Helvetica Neue" panose="02000503000000020004" pitchFamily="2" charset="0"/>
                <a:cs typeface="Helvetica Neue" panose="02000503000000020004" pitchFamily="2" charset="0"/>
              </a:rPr>
              <a:t>Affiliation,</a:t>
            </a:r>
            <a:r>
              <a:rPr lang="ja-JP" altLang="en-US" sz="2800">
                <a:latin typeface="Helvetica Neue" panose="02000503000000020004" pitchFamily="2" charset="0"/>
                <a:ea typeface="+mn-ea"/>
                <a:cs typeface="Helvetica Neue" panose="02000503000000020004" pitchFamily="2" charset="0"/>
              </a:rPr>
              <a:t>　</a:t>
            </a:r>
            <a:r>
              <a:rPr lang="en-US" altLang="ja-JP" sz="2800" dirty="0">
                <a:latin typeface="Helvetica Neue" panose="02000503000000020004" pitchFamily="2" charset="0"/>
                <a:ea typeface="Helvetica Neue" panose="02000503000000020004" pitchFamily="2" charset="0"/>
                <a:cs typeface="Helvetica Neue" panose="02000503000000020004" pitchFamily="2" charset="0"/>
              </a:rPr>
              <a:t>Presenter’s </a:t>
            </a:r>
            <a:r>
              <a:rPr lang="en-US" altLang="ja-JP" sz="2800" dirty="0">
                <a:latin typeface="Helvetica Neue" panose="02000503000000020004" pitchFamily="2" charset="0"/>
                <a:ea typeface="Helvetica Neue" panose="02000503000000020004" pitchFamily="2" charset="0"/>
                <a:cs typeface="Helvetica Neue" panose="02000503000000020004" pitchFamily="2" charset="0"/>
                <a:sym typeface="Arial"/>
              </a:rPr>
              <a:t>Name</a:t>
            </a:r>
            <a:endParaRPr dirty="0">
              <a:latin typeface="Helvetica Neue" panose="02000503000000020004" pitchFamily="2" charset="0"/>
              <a:ea typeface="Helvetica Neue" panose="02000503000000020004" pitchFamily="2" charset="0"/>
              <a:cs typeface="Helvetica Neue" panose="02000503000000020004" pitchFamily="2" charset="0"/>
              <a:sym typeface="Arial"/>
            </a:endParaRPr>
          </a:p>
        </p:txBody>
      </p:sp>
      <p:sp>
        <p:nvSpPr>
          <p:cNvPr id="95" name="Google Shape;95;p3"/>
          <p:cNvSpPr txBox="1">
            <a:spLocks noGrp="1"/>
          </p:cNvSpPr>
          <p:nvPr>
            <p:ph type="body" idx="1"/>
          </p:nvPr>
        </p:nvSpPr>
        <p:spPr>
          <a:xfrm>
            <a:off x="399393" y="1343815"/>
            <a:ext cx="11404679" cy="5403825"/>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dirty="0"/>
          </a:p>
        </p:txBody>
      </p:sp>
      <p:sp>
        <p:nvSpPr>
          <p:cNvPr id="96" name="Google Shape;96;p3"/>
          <p:cNvSpPr/>
          <p:nvPr/>
        </p:nvSpPr>
        <p:spPr>
          <a:xfrm>
            <a:off x="10499834" y="230763"/>
            <a:ext cx="1304239" cy="900545"/>
          </a:xfrm>
          <a:prstGeom prst="ellipse">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3200" b="0" i="0" u="none" strike="noStrike" cap="none">
                <a:solidFill>
                  <a:srgbClr val="FF0000"/>
                </a:solidFill>
                <a:latin typeface="Helvetica Neue" panose="02000503000000020004" pitchFamily="2" charset="0"/>
                <a:ea typeface="+mn-ea"/>
                <a:cs typeface="Helvetica Neue" panose="02000503000000020004" pitchFamily="2" charset="0"/>
                <a:sym typeface="Arial"/>
              </a:rPr>
              <a:t>P01</a:t>
            </a:r>
            <a:endParaRPr sz="3200" b="0" i="0" u="none" strike="noStrike" cap="none">
              <a:solidFill>
                <a:srgbClr val="FF0000"/>
              </a:solidFill>
              <a:latin typeface="Helvetica Neue" panose="02000503000000020004" pitchFamily="2" charset="0"/>
              <a:ea typeface="Helvetica Neue" panose="02000503000000020004" pitchFamily="2" charset="0"/>
              <a:cs typeface="Helvetica Neue" panose="02000503000000020004" pitchFamily="2" charset="0"/>
              <a:sym typeface="Arial"/>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649</TotalTime>
  <Words>252</Words>
  <Application>Microsoft Office PowerPoint</Application>
  <PresentationFormat>ワイド画面</PresentationFormat>
  <Paragraphs>16</Paragraphs>
  <Slides>2</Slides>
  <Notes>2</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2</vt:i4>
      </vt:variant>
    </vt:vector>
  </HeadingPairs>
  <TitlesOfParts>
    <vt:vector size="5" baseType="lpstr">
      <vt:lpstr>Helvetica Neue</vt:lpstr>
      <vt:lpstr>Arial</vt:lpstr>
      <vt:lpstr>Office テーマ</vt:lpstr>
      <vt:lpstr>PowerPoint プレゼンテーション</vt:lpstr>
      <vt:lpstr>Title Affiliation,　Presenter’s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朝倉 由香子</dc:creator>
  <cp:lastModifiedBy>神谷 直紀</cp:lastModifiedBy>
  <cp:revision>69</cp:revision>
  <cp:lastPrinted>2021-12-20T06:05:24Z</cp:lastPrinted>
  <dcterms:created xsi:type="dcterms:W3CDTF">2021-01-04T01:09:34Z</dcterms:created>
  <dcterms:modified xsi:type="dcterms:W3CDTF">2023-01-10T03:31:58Z</dcterms:modified>
</cp:coreProperties>
</file>