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257" r:id="rId3"/>
    <p:sldId id="258" r:id="rId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141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5AE6A31-E5E1-455A-A602-7AA994298427}" type="datetimeFigureOut">
              <a:rPr kumimoji="1" lang="ja-JP" altLang="en-US" smtClean="0"/>
              <a:t>2019/12/23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BCF9D7-E1AE-48ED-A72E-93A9957483E8}" type="slidenum">
              <a:rPr kumimoji="1" lang="ja-JP" altLang="en-US" smtClean="0"/>
              <a:t>‹#›</a:t>
            </a:fld>
            <a:endParaRPr kumimoji="1" lang="ja-JP" altLang="en-US"/>
          </a:p>
        </p:txBody>
      </p:sp>
    </p:spTree>
    <p:extLst>
      <p:ext uri="{BB962C8B-B14F-4D97-AF65-F5344CB8AC3E}">
        <p14:creationId xmlns:p14="http://schemas.microsoft.com/office/powerpoint/2010/main" val="4255578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5AE6A31-E5E1-455A-A602-7AA994298427}" type="datetimeFigureOut">
              <a:rPr kumimoji="1" lang="ja-JP" altLang="en-US" smtClean="0"/>
              <a:t>2019/12/23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BCF9D7-E1AE-48ED-A72E-93A9957483E8}" type="slidenum">
              <a:rPr kumimoji="1" lang="ja-JP" altLang="en-US" smtClean="0"/>
              <a:t>‹#›</a:t>
            </a:fld>
            <a:endParaRPr kumimoji="1" lang="ja-JP" altLang="en-US"/>
          </a:p>
        </p:txBody>
      </p:sp>
    </p:spTree>
    <p:extLst>
      <p:ext uri="{BB962C8B-B14F-4D97-AF65-F5344CB8AC3E}">
        <p14:creationId xmlns:p14="http://schemas.microsoft.com/office/powerpoint/2010/main" val="425325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5AE6A31-E5E1-455A-A602-7AA994298427}" type="datetimeFigureOut">
              <a:rPr kumimoji="1" lang="ja-JP" altLang="en-US" smtClean="0"/>
              <a:t>2019/12/23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BCF9D7-E1AE-48ED-A72E-93A9957483E8}" type="slidenum">
              <a:rPr kumimoji="1" lang="ja-JP" altLang="en-US" smtClean="0"/>
              <a:t>‹#›</a:t>
            </a:fld>
            <a:endParaRPr kumimoji="1" lang="ja-JP" altLang="en-US"/>
          </a:p>
        </p:txBody>
      </p:sp>
    </p:spTree>
    <p:extLst>
      <p:ext uri="{BB962C8B-B14F-4D97-AF65-F5344CB8AC3E}">
        <p14:creationId xmlns:p14="http://schemas.microsoft.com/office/powerpoint/2010/main" val="26802186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5AE6A31-E5E1-455A-A602-7AA994298427}" type="datetimeFigureOut">
              <a:rPr kumimoji="1" lang="ja-JP" altLang="en-US" smtClean="0"/>
              <a:t>2019/12/23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BCF9D7-E1AE-48ED-A72E-93A9957483E8}" type="slidenum">
              <a:rPr kumimoji="1" lang="ja-JP" altLang="en-US" smtClean="0"/>
              <a:t>‹#›</a:t>
            </a:fld>
            <a:endParaRPr kumimoji="1" lang="ja-JP"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92872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5AE6A31-E5E1-455A-A602-7AA994298427}" type="datetimeFigureOut">
              <a:rPr kumimoji="1" lang="ja-JP" altLang="en-US" smtClean="0"/>
              <a:t>2019/12/23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BCF9D7-E1AE-48ED-A72E-93A9957483E8}" type="slidenum">
              <a:rPr kumimoji="1" lang="ja-JP" altLang="en-US" smtClean="0"/>
              <a:t>‹#›</a:t>
            </a:fld>
            <a:endParaRPr kumimoji="1" lang="ja-JP" altLang="en-US"/>
          </a:p>
        </p:txBody>
      </p:sp>
    </p:spTree>
    <p:extLst>
      <p:ext uri="{BB962C8B-B14F-4D97-AF65-F5344CB8AC3E}">
        <p14:creationId xmlns:p14="http://schemas.microsoft.com/office/powerpoint/2010/main" val="21191024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5AE6A31-E5E1-455A-A602-7AA994298427}" type="datetimeFigureOut">
              <a:rPr kumimoji="1" lang="ja-JP" altLang="en-US" smtClean="0"/>
              <a:t>2019/12/23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BCF9D7-E1AE-48ED-A72E-93A9957483E8}" type="slidenum">
              <a:rPr kumimoji="1" lang="ja-JP" altLang="en-US" smtClean="0"/>
              <a:t>‹#›</a:t>
            </a:fld>
            <a:endParaRPr kumimoji="1" lang="ja-JP"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43830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5AE6A31-E5E1-455A-A602-7AA994298427}" type="datetimeFigureOut">
              <a:rPr kumimoji="1" lang="ja-JP" altLang="en-US" smtClean="0"/>
              <a:t>2019/12/23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EBCF9D7-E1AE-48ED-A72E-93A9957483E8}" type="slidenum">
              <a:rPr kumimoji="1" lang="ja-JP" altLang="en-US" smtClean="0"/>
              <a:t>‹#›</a:t>
            </a:fld>
            <a:endParaRPr kumimoji="1" lang="ja-JP" altLang="en-US"/>
          </a:p>
        </p:txBody>
      </p:sp>
    </p:spTree>
    <p:extLst>
      <p:ext uri="{BB962C8B-B14F-4D97-AF65-F5344CB8AC3E}">
        <p14:creationId xmlns:p14="http://schemas.microsoft.com/office/powerpoint/2010/main" val="2217598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22960" y="2582334"/>
            <a:ext cx="3703320" cy="3286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63440" y="2582334"/>
            <a:ext cx="3703320" cy="3286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5AE6A31-E5E1-455A-A602-7AA994298427}" type="datetimeFigureOut">
              <a:rPr kumimoji="1" lang="ja-JP" altLang="en-US" smtClean="0"/>
              <a:t>2019/12/23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EBCF9D7-E1AE-48ED-A72E-93A9957483E8}" type="slidenum">
              <a:rPr kumimoji="1" lang="ja-JP" altLang="en-US" smtClean="0"/>
              <a:t>‹#›</a:t>
            </a:fld>
            <a:endParaRPr kumimoji="1" lang="ja-JP" altLang="en-US"/>
          </a:p>
        </p:txBody>
      </p:sp>
    </p:spTree>
    <p:extLst>
      <p:ext uri="{BB962C8B-B14F-4D97-AF65-F5344CB8AC3E}">
        <p14:creationId xmlns:p14="http://schemas.microsoft.com/office/powerpoint/2010/main" val="39888291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5AE6A31-E5E1-455A-A602-7AA994298427}" type="datetimeFigureOut">
              <a:rPr kumimoji="1" lang="ja-JP" altLang="en-US" smtClean="0"/>
              <a:t>2019/12/23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EBCF9D7-E1AE-48ED-A72E-93A9957483E8}" type="slidenum">
              <a:rPr kumimoji="1" lang="ja-JP" altLang="en-US" smtClean="0"/>
              <a:t>‹#›</a:t>
            </a:fld>
            <a:endParaRPr kumimoji="1" lang="ja-JP" altLang="en-US"/>
          </a:p>
        </p:txBody>
      </p:sp>
    </p:spTree>
    <p:extLst>
      <p:ext uri="{BB962C8B-B14F-4D97-AF65-F5344CB8AC3E}">
        <p14:creationId xmlns:p14="http://schemas.microsoft.com/office/powerpoint/2010/main" val="41093941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5AE6A31-E5E1-455A-A602-7AA994298427}" type="datetimeFigureOut">
              <a:rPr kumimoji="1" lang="ja-JP" altLang="en-US" smtClean="0"/>
              <a:t>2019/12/23</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8EBCF9D7-E1AE-48ED-A72E-93A9957483E8}" type="slidenum">
              <a:rPr kumimoji="1" lang="ja-JP" altLang="en-US" smtClean="0"/>
              <a:t>‹#›</a:t>
            </a:fld>
            <a:endParaRPr kumimoji="1" lang="ja-JP" altLang="en-US"/>
          </a:p>
        </p:txBody>
      </p:sp>
    </p:spTree>
    <p:extLst>
      <p:ext uri="{BB962C8B-B14F-4D97-AF65-F5344CB8AC3E}">
        <p14:creationId xmlns:p14="http://schemas.microsoft.com/office/powerpoint/2010/main" val="4284518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C5AE6A31-E5E1-455A-A602-7AA994298427}" type="datetimeFigureOut">
              <a:rPr kumimoji="1" lang="ja-JP" altLang="en-US" smtClean="0"/>
              <a:t>2019/12/23</a:t>
            </a:fld>
            <a:endParaRPr kumimoji="1" lang="ja-JP"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EBCF9D7-E1AE-48ED-A72E-93A9957483E8}" type="slidenum">
              <a:rPr kumimoji="1" lang="ja-JP" altLang="en-US" smtClean="0"/>
              <a:t>‹#›</a:t>
            </a:fld>
            <a:endParaRPr kumimoji="1" lang="ja-JP" altLang="en-US"/>
          </a:p>
        </p:txBody>
      </p:sp>
    </p:spTree>
    <p:extLst>
      <p:ext uri="{BB962C8B-B14F-4D97-AF65-F5344CB8AC3E}">
        <p14:creationId xmlns:p14="http://schemas.microsoft.com/office/powerpoint/2010/main" val="2254769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5AE6A31-E5E1-455A-A602-7AA994298427}" type="datetimeFigureOut">
              <a:rPr kumimoji="1" lang="ja-JP" altLang="en-US" smtClean="0"/>
              <a:t>2019/12/23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BCF9D7-E1AE-48ED-A72E-93A9957483E8}" type="slidenum">
              <a:rPr kumimoji="1" lang="ja-JP" altLang="en-US" smtClean="0"/>
              <a:t>‹#›</a:t>
            </a:fld>
            <a:endParaRPr kumimoji="1" lang="ja-JP" altLang="en-US"/>
          </a:p>
        </p:txBody>
      </p:sp>
    </p:spTree>
    <p:extLst>
      <p:ext uri="{BB962C8B-B14F-4D97-AF65-F5344CB8AC3E}">
        <p14:creationId xmlns:p14="http://schemas.microsoft.com/office/powerpoint/2010/main" val="3338952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5AE6A31-E5E1-455A-A602-7AA994298427}" type="datetimeFigureOut">
              <a:rPr kumimoji="1" lang="ja-JP" altLang="en-US" smtClean="0"/>
              <a:t>2019/12/23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EBCF9D7-E1AE-48ED-A72E-93A9957483E8}" type="slidenum">
              <a:rPr kumimoji="1" lang="ja-JP" altLang="en-US" smtClean="0"/>
              <a:t>‹#›</a:t>
            </a:fld>
            <a:endParaRPr kumimoji="1" lang="ja-JP" altLang="en-US"/>
          </a:p>
        </p:txBody>
      </p:sp>
    </p:spTree>
    <p:extLst>
      <p:ext uri="{BB962C8B-B14F-4D97-AF65-F5344CB8AC3E}">
        <p14:creationId xmlns:p14="http://schemas.microsoft.com/office/powerpoint/2010/main" val="21159386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5AE6A31-E5E1-455A-A602-7AA994298427}" type="datetimeFigureOut">
              <a:rPr kumimoji="1" lang="ja-JP" altLang="en-US" smtClean="0"/>
              <a:t>2019/12/23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BCF9D7-E1AE-48ED-A72E-93A9957483E8}" type="slidenum">
              <a:rPr kumimoji="1" lang="ja-JP" altLang="en-US" smtClean="0"/>
              <a:t>‹#›</a:t>
            </a:fld>
            <a:endParaRPr kumimoji="1" lang="ja-JP" altLang="en-US"/>
          </a:p>
        </p:txBody>
      </p:sp>
    </p:spTree>
    <p:extLst>
      <p:ext uri="{BB962C8B-B14F-4D97-AF65-F5344CB8AC3E}">
        <p14:creationId xmlns:p14="http://schemas.microsoft.com/office/powerpoint/2010/main" val="5317232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5AE6A31-E5E1-455A-A602-7AA994298427}" type="datetimeFigureOut">
              <a:rPr kumimoji="1" lang="ja-JP" altLang="en-US" smtClean="0"/>
              <a:t>2019/12/23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BCF9D7-E1AE-48ED-A72E-93A9957483E8}" type="slidenum">
              <a:rPr kumimoji="1" lang="ja-JP" altLang="en-US" smtClean="0"/>
              <a:t>‹#›</a:t>
            </a:fld>
            <a:endParaRPr kumimoji="1" lang="ja-JP" altLang="en-US"/>
          </a:p>
        </p:txBody>
      </p:sp>
    </p:spTree>
    <p:extLst>
      <p:ext uri="{BB962C8B-B14F-4D97-AF65-F5344CB8AC3E}">
        <p14:creationId xmlns:p14="http://schemas.microsoft.com/office/powerpoint/2010/main" val="592931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5AE6A31-E5E1-455A-A602-7AA994298427}" type="datetimeFigureOut">
              <a:rPr kumimoji="1" lang="ja-JP" altLang="en-US" smtClean="0"/>
              <a:t>2019/12/23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BCF9D7-E1AE-48ED-A72E-93A9957483E8}" type="slidenum">
              <a:rPr kumimoji="1" lang="ja-JP" altLang="en-US" smtClean="0"/>
              <a:t>‹#›</a:t>
            </a:fld>
            <a:endParaRPr kumimoji="1" lang="ja-JP" altLang="en-US"/>
          </a:p>
        </p:txBody>
      </p:sp>
    </p:spTree>
    <p:extLst>
      <p:ext uri="{BB962C8B-B14F-4D97-AF65-F5344CB8AC3E}">
        <p14:creationId xmlns:p14="http://schemas.microsoft.com/office/powerpoint/2010/main" val="1510540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5AE6A31-E5E1-455A-A602-7AA994298427}" type="datetimeFigureOut">
              <a:rPr kumimoji="1" lang="ja-JP" altLang="en-US" smtClean="0"/>
              <a:t>2019/12/23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BCF9D7-E1AE-48ED-A72E-93A9957483E8}" type="slidenum">
              <a:rPr kumimoji="1" lang="ja-JP" altLang="en-US" smtClean="0"/>
              <a:t>‹#›</a:t>
            </a:fld>
            <a:endParaRPr kumimoji="1" lang="ja-JP" altLang="en-US"/>
          </a:p>
        </p:txBody>
      </p:sp>
    </p:spTree>
    <p:extLst>
      <p:ext uri="{BB962C8B-B14F-4D97-AF65-F5344CB8AC3E}">
        <p14:creationId xmlns:p14="http://schemas.microsoft.com/office/powerpoint/2010/main" val="1847142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5AE6A31-E5E1-455A-A602-7AA994298427}" type="datetimeFigureOut">
              <a:rPr kumimoji="1" lang="ja-JP" altLang="en-US" smtClean="0"/>
              <a:t>2019/12/23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EBCF9D7-E1AE-48ED-A72E-93A9957483E8}" type="slidenum">
              <a:rPr kumimoji="1" lang="ja-JP" altLang="en-US" smtClean="0"/>
              <a:t>‹#›</a:t>
            </a:fld>
            <a:endParaRPr kumimoji="1" lang="ja-JP" altLang="en-US"/>
          </a:p>
        </p:txBody>
      </p:sp>
    </p:spTree>
    <p:extLst>
      <p:ext uri="{BB962C8B-B14F-4D97-AF65-F5344CB8AC3E}">
        <p14:creationId xmlns:p14="http://schemas.microsoft.com/office/powerpoint/2010/main" val="2272885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5AE6A31-E5E1-455A-A602-7AA994298427}" type="datetimeFigureOut">
              <a:rPr kumimoji="1" lang="ja-JP" altLang="en-US" smtClean="0"/>
              <a:t>2019/12/23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EBCF9D7-E1AE-48ED-A72E-93A9957483E8}" type="slidenum">
              <a:rPr kumimoji="1" lang="ja-JP" altLang="en-US" smtClean="0"/>
              <a:t>‹#›</a:t>
            </a:fld>
            <a:endParaRPr kumimoji="1" lang="ja-JP" altLang="en-US"/>
          </a:p>
        </p:txBody>
      </p:sp>
    </p:spTree>
    <p:extLst>
      <p:ext uri="{BB962C8B-B14F-4D97-AF65-F5344CB8AC3E}">
        <p14:creationId xmlns:p14="http://schemas.microsoft.com/office/powerpoint/2010/main" val="1754127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5AE6A31-E5E1-455A-A602-7AA994298427}" type="datetimeFigureOut">
              <a:rPr kumimoji="1" lang="ja-JP" altLang="en-US" smtClean="0"/>
              <a:t>2019/12/23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EBCF9D7-E1AE-48ED-A72E-93A9957483E8}" type="slidenum">
              <a:rPr kumimoji="1" lang="ja-JP" altLang="en-US" smtClean="0"/>
              <a:t>‹#›</a:t>
            </a:fld>
            <a:endParaRPr kumimoji="1" lang="ja-JP" altLang="en-US"/>
          </a:p>
        </p:txBody>
      </p:sp>
    </p:spTree>
    <p:extLst>
      <p:ext uri="{BB962C8B-B14F-4D97-AF65-F5344CB8AC3E}">
        <p14:creationId xmlns:p14="http://schemas.microsoft.com/office/powerpoint/2010/main" val="2407211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5AE6A31-E5E1-455A-A602-7AA994298427}" type="datetimeFigureOut">
              <a:rPr kumimoji="1" lang="ja-JP" altLang="en-US" smtClean="0"/>
              <a:t>2019/12/23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BCF9D7-E1AE-48ED-A72E-93A9957483E8}" type="slidenum">
              <a:rPr kumimoji="1" lang="ja-JP" altLang="en-US" smtClean="0"/>
              <a:t>‹#›</a:t>
            </a:fld>
            <a:endParaRPr kumimoji="1" lang="ja-JP" altLang="en-US"/>
          </a:p>
        </p:txBody>
      </p:sp>
    </p:spTree>
    <p:extLst>
      <p:ext uri="{BB962C8B-B14F-4D97-AF65-F5344CB8AC3E}">
        <p14:creationId xmlns:p14="http://schemas.microsoft.com/office/powerpoint/2010/main" val="1204185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5AE6A31-E5E1-455A-A602-7AA994298427}" type="datetimeFigureOut">
              <a:rPr kumimoji="1" lang="ja-JP" altLang="en-US" smtClean="0"/>
              <a:t>2019/12/23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BCF9D7-E1AE-48ED-A72E-93A9957483E8}" type="slidenum">
              <a:rPr kumimoji="1" lang="ja-JP" altLang="en-US" smtClean="0"/>
              <a:t>‹#›</a:t>
            </a:fld>
            <a:endParaRPr kumimoji="1" lang="ja-JP" altLang="en-US"/>
          </a:p>
        </p:txBody>
      </p:sp>
    </p:spTree>
    <p:extLst>
      <p:ext uri="{BB962C8B-B14F-4D97-AF65-F5344CB8AC3E}">
        <p14:creationId xmlns:p14="http://schemas.microsoft.com/office/powerpoint/2010/main" val="2755876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5AE6A31-E5E1-455A-A602-7AA994298427}" type="datetimeFigureOut">
              <a:rPr kumimoji="1" lang="ja-JP" altLang="en-US" smtClean="0"/>
              <a:t>2019/12/23</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EBCF9D7-E1AE-48ED-A72E-93A9957483E8}" type="slidenum">
              <a:rPr kumimoji="1" lang="ja-JP" altLang="en-US" smtClean="0"/>
              <a:t>‹#›</a:t>
            </a:fld>
            <a:endParaRPr kumimoji="1" lang="ja-JP" altLang="en-US"/>
          </a:p>
        </p:txBody>
      </p:sp>
    </p:spTree>
    <p:extLst>
      <p:ext uri="{BB962C8B-B14F-4D97-AF65-F5344CB8AC3E}">
        <p14:creationId xmlns:p14="http://schemas.microsoft.com/office/powerpoint/2010/main" val="18753492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C5AE6A31-E5E1-455A-A602-7AA994298427}" type="datetimeFigureOut">
              <a:rPr kumimoji="1" lang="ja-JP" altLang="en-US" smtClean="0"/>
              <a:t>2019/12/23</a:t>
            </a:fld>
            <a:endParaRPr kumimoji="1" lang="ja-JP"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8EBCF9D7-E1AE-48ED-A72E-93A9957483E8}" type="slidenum">
              <a:rPr kumimoji="1" lang="ja-JP" altLang="en-US" smtClean="0"/>
              <a:t>‹#›</a:t>
            </a:fld>
            <a:endParaRPr kumimoji="1" lang="ja-JP"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807859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68300" y="1008206"/>
            <a:ext cx="8547100" cy="5316394"/>
          </a:xfrm>
        </p:spPr>
        <p:txBody>
          <a:bodyPr>
            <a:normAutofit/>
          </a:bodyPr>
          <a:lstStyle/>
          <a:p>
            <a:pPr marL="0" indent="0">
              <a:buNone/>
            </a:pPr>
            <a:r>
              <a:rPr kumimoji="1" lang="ja-JP" altLang="en-US" sz="2400" dirty="0" smtClean="0"/>
              <a:t>注意点</a:t>
            </a:r>
            <a:endParaRPr kumimoji="1" lang="en-US" altLang="ja-JP" sz="2400" dirty="0" smtClean="0"/>
          </a:p>
          <a:p>
            <a:pPr>
              <a:buFont typeface="Wingdings" panose="05000000000000000000" pitchFamily="2" charset="2"/>
              <a:buChar char="l"/>
            </a:pPr>
            <a:r>
              <a:rPr lang="ja-JP" altLang="en-US" sz="1800" dirty="0"/>
              <a:t>　</a:t>
            </a:r>
            <a:r>
              <a:rPr lang="ja-JP" altLang="en-US" sz="1800" dirty="0" smtClean="0"/>
              <a:t>アスペクト比 </a:t>
            </a:r>
            <a:r>
              <a:rPr lang="en-US" altLang="ja-JP" sz="1800" dirty="0" smtClean="0"/>
              <a:t>4</a:t>
            </a:r>
            <a:r>
              <a:rPr lang="ja-JP" altLang="en-US" sz="1800" dirty="0" smtClean="0"/>
              <a:t>：</a:t>
            </a:r>
            <a:r>
              <a:rPr lang="en-US" altLang="ja-JP" sz="1800" dirty="0" smtClean="0"/>
              <a:t>3 </a:t>
            </a:r>
            <a:r>
              <a:rPr lang="en-US" altLang="ja-JP" sz="1800" dirty="0" smtClean="0"/>
              <a:t>(</a:t>
            </a:r>
            <a:r>
              <a:rPr lang="ja-JP" altLang="en-US" sz="1800" dirty="0" smtClean="0"/>
              <a:t>横</a:t>
            </a:r>
            <a:r>
              <a:rPr lang="en-US" altLang="ja-JP" sz="1800" dirty="0" smtClean="0"/>
              <a:t>25.4 cm × </a:t>
            </a:r>
            <a:r>
              <a:rPr lang="ja-JP" altLang="en-US" sz="1800" dirty="0" smtClean="0"/>
              <a:t>縦</a:t>
            </a:r>
            <a:r>
              <a:rPr lang="en-US" altLang="ja-JP" sz="1800" dirty="0" smtClean="0"/>
              <a:t>19.05 cm</a:t>
            </a:r>
            <a:r>
              <a:rPr lang="ja-JP" altLang="en-US" sz="1800" dirty="0" smtClean="0"/>
              <a:t>が望ましい</a:t>
            </a:r>
            <a:r>
              <a:rPr lang="en-US" altLang="ja-JP" sz="1800" dirty="0" smtClean="0"/>
              <a:t>)</a:t>
            </a:r>
          </a:p>
          <a:p>
            <a:pPr>
              <a:buFont typeface="Wingdings" panose="05000000000000000000" pitchFamily="2" charset="2"/>
              <a:buChar char="l"/>
            </a:pPr>
            <a:r>
              <a:rPr lang="ja-JP" altLang="en-US" sz="1800" dirty="0"/>
              <a:t>　</a:t>
            </a:r>
            <a:r>
              <a:rPr lang="ja-JP" altLang="en-US" sz="1800" dirty="0" smtClean="0"/>
              <a:t>アニメーション不可</a:t>
            </a:r>
            <a:endParaRPr lang="en-US" altLang="ja-JP" sz="1800" dirty="0" smtClean="0"/>
          </a:p>
          <a:p>
            <a:pPr>
              <a:buFont typeface="Wingdings" panose="05000000000000000000" pitchFamily="2" charset="2"/>
              <a:buChar char="l"/>
            </a:pPr>
            <a:r>
              <a:rPr lang="ja-JP" altLang="en-US" sz="1800" dirty="0"/>
              <a:t>　</a:t>
            </a:r>
            <a:r>
              <a:rPr lang="en-US" altLang="ja-JP" sz="1800" dirty="0" smtClean="0"/>
              <a:t>3</a:t>
            </a:r>
            <a:r>
              <a:rPr lang="ja-JP" altLang="en-US" sz="1800" dirty="0" smtClean="0"/>
              <a:t>枚以内</a:t>
            </a:r>
            <a:endParaRPr lang="en-US" altLang="ja-JP" sz="1800" dirty="0" smtClean="0"/>
          </a:p>
          <a:p>
            <a:pPr>
              <a:buFont typeface="Wingdings" panose="05000000000000000000" pitchFamily="2" charset="2"/>
              <a:buChar char="l"/>
            </a:pPr>
            <a:r>
              <a:rPr lang="ja-JP" altLang="en-US" sz="1800" dirty="0"/>
              <a:t>　</a:t>
            </a:r>
            <a:r>
              <a:rPr lang="ja-JP" altLang="en-US" sz="1800" dirty="0" smtClean="0"/>
              <a:t>日本語</a:t>
            </a:r>
            <a:r>
              <a:rPr lang="en-US" altLang="ja-JP" sz="1800" dirty="0" smtClean="0"/>
              <a:t>/</a:t>
            </a:r>
            <a:r>
              <a:rPr lang="ja-JP" altLang="en-US" sz="1800" dirty="0" smtClean="0"/>
              <a:t>英語 可</a:t>
            </a:r>
            <a:endParaRPr lang="en-US" altLang="ja-JP" sz="1800" dirty="0" smtClean="0"/>
          </a:p>
          <a:p>
            <a:pPr>
              <a:buFont typeface="Wingdings" panose="05000000000000000000" pitchFamily="2" charset="2"/>
              <a:buChar char="l"/>
            </a:pPr>
            <a:r>
              <a:rPr lang="ja-JP" altLang="en-US" sz="1800" dirty="0"/>
              <a:t>　</a:t>
            </a:r>
            <a:r>
              <a:rPr lang="ja-JP" altLang="en-US" sz="1800" dirty="0" smtClean="0">
                <a:solidFill>
                  <a:srgbClr val="FF0000"/>
                </a:solidFill>
              </a:rPr>
              <a:t>全ページ右上に発表者番号</a:t>
            </a:r>
            <a:r>
              <a:rPr lang="ja-JP" altLang="en-US" sz="1800" dirty="0" smtClean="0">
                <a:solidFill>
                  <a:srgbClr val="FF0000"/>
                </a:solidFill>
              </a:rPr>
              <a:t>を「赤字</a:t>
            </a:r>
            <a:r>
              <a:rPr lang="en-US" altLang="ja-JP" sz="1800" dirty="0" smtClean="0">
                <a:solidFill>
                  <a:srgbClr val="FF0000"/>
                </a:solidFill>
              </a:rPr>
              <a:t>32</a:t>
            </a:r>
            <a:r>
              <a:rPr lang="ja-JP" altLang="en-US" sz="1800" dirty="0" smtClean="0">
                <a:solidFill>
                  <a:srgbClr val="FF0000"/>
                </a:solidFill>
              </a:rPr>
              <a:t>ポイント</a:t>
            </a:r>
            <a:r>
              <a:rPr lang="ja-JP" altLang="en-US" sz="1800" dirty="0" smtClean="0">
                <a:solidFill>
                  <a:srgbClr val="FF0000"/>
                </a:solidFill>
              </a:rPr>
              <a:t>以上</a:t>
            </a:r>
            <a:r>
              <a:rPr lang="ja-JP" altLang="en-US" sz="1800" dirty="0">
                <a:solidFill>
                  <a:srgbClr val="FF0000"/>
                </a:solidFill>
              </a:rPr>
              <a:t>・赤丸枠囲い</a:t>
            </a:r>
            <a:r>
              <a:rPr lang="ja-JP" altLang="en-US" sz="1800" dirty="0" smtClean="0">
                <a:solidFill>
                  <a:srgbClr val="FF0000"/>
                </a:solidFill>
              </a:rPr>
              <a:t>」で記載</a:t>
            </a:r>
            <a:endParaRPr lang="en-US" altLang="ja-JP" sz="1800" dirty="0" smtClean="0">
              <a:solidFill>
                <a:srgbClr val="FF0000"/>
              </a:solidFill>
            </a:endParaRPr>
          </a:p>
          <a:p>
            <a:pPr>
              <a:buFont typeface="Wingdings" panose="05000000000000000000" pitchFamily="2" charset="2"/>
              <a:buChar char="l"/>
            </a:pPr>
            <a:r>
              <a:rPr lang="ja-JP" altLang="en-US" sz="1800" dirty="0" smtClean="0"/>
              <a:t>　先頭ページ上部にタイトル・専攻名・氏名を記載</a:t>
            </a:r>
            <a:endParaRPr lang="en-US" altLang="ja-JP" sz="1800" dirty="0" smtClean="0"/>
          </a:p>
          <a:p>
            <a:pPr>
              <a:buFont typeface="Wingdings" panose="05000000000000000000" pitchFamily="2" charset="2"/>
              <a:buChar char="l"/>
            </a:pPr>
            <a:r>
              <a:rPr lang="ja-JP" altLang="en-US" sz="1800" dirty="0"/>
              <a:t>　</a:t>
            </a:r>
            <a:r>
              <a:rPr lang="en-US" altLang="ja-JP" sz="1800" dirty="0" smtClean="0"/>
              <a:t>PDF</a:t>
            </a:r>
            <a:r>
              <a:rPr lang="ja-JP" altLang="en-US" sz="1800" dirty="0" smtClean="0"/>
              <a:t>ファイルで提出</a:t>
            </a:r>
            <a:endParaRPr lang="en-US" altLang="ja-JP" sz="1800" dirty="0" smtClean="0"/>
          </a:p>
          <a:p>
            <a:pPr marL="0" indent="0">
              <a:buNone/>
            </a:pPr>
            <a:endParaRPr lang="en-US" altLang="ja-JP" sz="1800" dirty="0"/>
          </a:p>
          <a:p>
            <a:pPr marL="0" indent="0">
              <a:buNone/>
            </a:pPr>
            <a:r>
              <a:rPr lang="ja-JP" altLang="en-US" sz="1800" dirty="0" smtClean="0"/>
              <a:t>以上の注意を守っていただければ，どのようなソフトウェアを使用して作成しても差し支えありません．またスライドを装飾しても構いません</a:t>
            </a:r>
            <a:r>
              <a:rPr lang="ja-JP" altLang="en-US" sz="1800" dirty="0" smtClean="0"/>
              <a:t>．</a:t>
            </a:r>
            <a:endParaRPr lang="en-US" altLang="ja-JP" sz="1800" dirty="0" smtClean="0"/>
          </a:p>
          <a:p>
            <a:pPr marL="0" indent="0">
              <a:buNone/>
            </a:pPr>
            <a:endParaRPr lang="en-US" altLang="ja-JP" sz="1800" dirty="0" smtClean="0"/>
          </a:p>
          <a:p>
            <a:pPr marL="0" indent="0" algn="ctr">
              <a:buNone/>
            </a:pPr>
            <a:r>
              <a:rPr lang="ja-JP" altLang="en-US" sz="2000" dirty="0"/>
              <a:t>次ページ</a:t>
            </a:r>
            <a:r>
              <a:rPr lang="ja-JP" altLang="en-US" sz="2000" dirty="0" smtClean="0"/>
              <a:t>にサンプルあり</a:t>
            </a:r>
            <a:endParaRPr lang="en-US" altLang="ja-JP" sz="2000" dirty="0" smtClean="0"/>
          </a:p>
        </p:txBody>
      </p:sp>
    </p:spTree>
    <p:extLst>
      <p:ext uri="{BB962C8B-B14F-4D97-AF65-F5344CB8AC3E}">
        <p14:creationId xmlns:p14="http://schemas.microsoft.com/office/powerpoint/2010/main" val="41568609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游ゴシック Medium" panose="020B0500000000000000" pitchFamily="50" charset="-128"/>
                <a:ea typeface="游ゴシック Medium" panose="020B0500000000000000" pitchFamily="50" charset="-128"/>
              </a:rPr>
              <a:t>タイトル</a:t>
            </a:r>
            <a:r>
              <a:rPr kumimoji="1" lang="en-US" altLang="ja-JP" dirty="0" smtClean="0">
                <a:latin typeface="游ゴシック Medium" panose="020B0500000000000000" pitchFamily="50" charset="-128"/>
                <a:ea typeface="游ゴシック Medium" panose="020B0500000000000000" pitchFamily="50" charset="-128"/>
              </a:rPr>
              <a:t/>
            </a:r>
            <a:br>
              <a:rPr kumimoji="1" lang="en-US" altLang="ja-JP" dirty="0" smtClean="0">
                <a:latin typeface="游ゴシック Medium" panose="020B0500000000000000" pitchFamily="50" charset="-128"/>
                <a:ea typeface="游ゴシック Medium" panose="020B0500000000000000" pitchFamily="50" charset="-128"/>
              </a:rPr>
            </a:br>
            <a:r>
              <a:rPr lang="ja-JP" altLang="en-US" sz="2800" dirty="0" smtClean="0">
                <a:latin typeface="游ゴシック Medium" panose="020B0500000000000000" pitchFamily="50" charset="-128"/>
                <a:ea typeface="游ゴシック Medium" panose="020B0500000000000000" pitchFamily="50" charset="-128"/>
              </a:rPr>
              <a:t>□□専攻  東北太郎</a:t>
            </a:r>
            <a:endParaRPr kumimoji="1" lang="ja-JP" altLang="en-US" dirty="0">
              <a:latin typeface="游ゴシック Medium" panose="020B0500000000000000" pitchFamily="50" charset="-128"/>
              <a:ea typeface="游ゴシック Medium" panose="020B0500000000000000" pitchFamily="50" charset="-128"/>
            </a:endParaRPr>
          </a:p>
        </p:txBody>
      </p:sp>
      <p:sp>
        <p:nvSpPr>
          <p:cNvPr id="3" name="コンテンツ プレースホルダー 2"/>
          <p:cNvSpPr>
            <a:spLocks noGrp="1"/>
          </p:cNvSpPr>
          <p:nvPr>
            <p:ph idx="1"/>
          </p:nvPr>
        </p:nvSpPr>
        <p:spPr/>
        <p:txBody>
          <a:bodyPr/>
          <a:lstStyle/>
          <a:p>
            <a:endParaRPr kumimoji="1" lang="ja-JP" altLang="en-US" dirty="0"/>
          </a:p>
        </p:txBody>
      </p:sp>
      <p:sp>
        <p:nvSpPr>
          <p:cNvPr id="4" name="楕円 3"/>
          <p:cNvSpPr/>
          <p:nvPr/>
        </p:nvSpPr>
        <p:spPr>
          <a:xfrm>
            <a:off x="7744691" y="286604"/>
            <a:ext cx="900545" cy="900545"/>
          </a:xfrm>
          <a:prstGeom prst="ellipse">
            <a:avLst/>
          </a:prstGeom>
          <a:solidFill>
            <a:schemeClr val="bg1"/>
          </a:solidFill>
          <a:ln w="28575">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3200" dirty="0" smtClean="0">
                <a:solidFill>
                  <a:srgbClr val="FF0000"/>
                </a:solidFill>
              </a:rPr>
              <a:t>XX</a:t>
            </a:r>
            <a:endParaRPr kumimoji="1" lang="ja-JP" altLang="en-US" sz="3200" dirty="0">
              <a:solidFill>
                <a:srgbClr val="FF0000"/>
              </a:solidFill>
            </a:endParaRPr>
          </a:p>
        </p:txBody>
      </p:sp>
    </p:spTree>
    <p:extLst>
      <p:ext uri="{BB962C8B-B14F-4D97-AF65-F5344CB8AC3E}">
        <p14:creationId xmlns:p14="http://schemas.microsoft.com/office/powerpoint/2010/main" val="13933253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レトロスペクト">
  <a:themeElements>
    <a:clrScheme name="レトロスペクト">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レトロスペクト</Template>
  <TotalTime>217</TotalTime>
  <Words>3</Words>
  <Application>Microsoft Office PowerPoint</Application>
  <PresentationFormat>画面に合わせる (4:3)</PresentationFormat>
  <Paragraphs>14</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2</vt:i4>
      </vt:variant>
    </vt:vector>
  </HeadingPairs>
  <TitlesOfParts>
    <vt:vector size="12" baseType="lpstr">
      <vt:lpstr>ＭＳ Ｐゴシック</vt:lpstr>
      <vt:lpstr>游ゴシック</vt:lpstr>
      <vt:lpstr>游ゴシック Light</vt:lpstr>
      <vt:lpstr>游ゴシック Medium</vt:lpstr>
      <vt:lpstr>Arial</vt:lpstr>
      <vt:lpstr>Calibri</vt:lpstr>
      <vt:lpstr>Calibri Light</vt:lpstr>
      <vt:lpstr>Wingdings</vt:lpstr>
      <vt:lpstr>Office テーマ</vt:lpstr>
      <vt:lpstr>レトロスペクト</vt:lpstr>
      <vt:lpstr>PowerPoint プレゼンテーション</vt:lpstr>
      <vt:lpstr>タイトル □□専攻  東北太郎</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kure</dc:creator>
  <cp:lastModifiedBy>kure</cp:lastModifiedBy>
  <cp:revision>17</cp:revision>
  <dcterms:created xsi:type="dcterms:W3CDTF">2019-12-18T06:41:53Z</dcterms:created>
  <dcterms:modified xsi:type="dcterms:W3CDTF">2019-12-23T05:16:10Z</dcterms:modified>
</cp:coreProperties>
</file>